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66" r:id="rId4"/>
    <p:sldId id="257" r:id="rId5"/>
    <p:sldId id="258" r:id="rId6"/>
    <p:sldId id="262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BE9BA5-B598-4AC3-96D9-955262075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96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8D898-4996-4C8C-AF9A-FB22F7756867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2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1FE5A-6C10-4CC8-BF2A-70D6925D67A8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1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F89D5-3C49-416D-BB4A-03EA50EFC714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9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83EBA-D251-4797-A6F8-54546665A36A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35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5F17F-E176-4999-A157-7FFDC898D246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3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79B8B-1F02-4C83-AEFD-FD59942FC34E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2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C5E40-55AE-44D1-AAFB-D4FCA098AB1E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2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729ADF-8C1B-4855-A51C-78B20FF75A91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4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C4985-E7A6-4534-B5E2-DF86AEC6F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1F21D-B872-4673-AF3D-DA81B3B2C0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7800C-5192-4147-91EC-172BCCA49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734D3-DFA8-4B6C-A7EB-85AF3973A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2CCB7-34F7-4A10-9ED2-4AF30B5D31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4603B-A6B1-42F3-8298-E33B3F087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E3763-7FB6-4186-A6BD-036E7336C3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BB26D-47D9-434E-B665-9A31FF73F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B3DAF-EDEC-4E36-AAE6-0A936110A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3E0EA-BD98-4AC4-83A1-9F2F14CF16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E008E39-66F7-498F-B0C6-633DD9A06E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C9A4EFB-51F4-45F8-8DDD-4F1448461E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q=crowd&amp;um=1&amp;hl=en&amp;safe=strict&amp;tbo=d&amp;biw=1024&amp;bih=571&amp;tbm=isch&amp;tbnid=QsO3a8lTBQY4_M:&amp;imgrefurl=http://eventsbycrowd.com/&amp;docid=IoI42ToK-5vayM&amp;imgurl=http://www.eventsbycrowd.com/in/wp-content/uploads/2012/09/crowd.jpeg&amp;w=1110&amp;h=726&amp;ei=8gAQUa7tLsj7yAHa14HABw&amp;zoom=1&amp;iact=rc&amp;dur=16&amp;sig=108766787285439190508&amp;page=6&amp;tbnh=144&amp;tbnw=199&amp;start=83&amp;ndsp=18&amp;ved=1t:429,r:87,s:0,i:346&amp;tx=84&amp;ty=8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7 Principles of the Constitution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the Constitution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Individual Rights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Definition – Personal liberties (Unalienable Rights) and privileges that people are born with and can not be taken away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/>
              <a:t>How Are Personal Freedoms Protected?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The Bill of Rights, the first Ten Amendments, was created to specifically ensure the rights of the people. </a:t>
            </a:r>
          </a:p>
        </p:txBody>
      </p:sp>
      <p:pic>
        <p:nvPicPr>
          <p:cNvPr id="4" name="Picture 3" descr="C:\Users\Alkire\AppData\Local\Microsoft\Windows\Temporary Internet Files\Content.IE5\EYLUO8HM\MC900240341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191000"/>
            <a:ext cx="3200400" cy="236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rvanduyne.com/principles/princi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6000" b="0"/>
              <a:t>7 Principles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20165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chitects Daughter"/>
              </a:rPr>
              <a:t>The Framers of the Constitution constructed a new system of government.  Seven principles supported their efforts. To picture how these principles work, imagine seven building blocks. Together they form the foundation of the United States Constitution.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042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Popular </a:t>
            </a:r>
            <a:r>
              <a:rPr lang="en-US" dirty="0" smtClean="0"/>
              <a:t>Sovereignty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Definition – The belief that people can and should govern themselves; </a:t>
            </a:r>
            <a:r>
              <a:rPr lang="en-US" u="sng" dirty="0" smtClean="0">
                <a:solidFill>
                  <a:srgbClr val="FF0000"/>
                </a:solidFill>
              </a:rPr>
              <a:t>the people rule</a:t>
            </a:r>
            <a:r>
              <a:rPr lang="en-US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/>
              <a:t>Who Gives the Government Its Power?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 </a:t>
            </a:r>
            <a:r>
              <a:rPr lang="en-US" dirty="0" smtClean="0"/>
              <a:t>– People can run for office, campaign for individuals who run, or protest decisions made by others. Rule is not passed down based on blood line, or military coup. </a:t>
            </a:r>
          </a:p>
        </p:txBody>
      </p:sp>
      <p:pic>
        <p:nvPicPr>
          <p:cNvPr id="4" name="Picture 3" descr="http://t3.gstatic.com/images?q=tbn:ANd9GcRxX4nODoX6Ijb-rBIZprspX7h2ZyTRjn3m1Y7CEMI6FPcOMlrH">
            <a:hlinkClick r:id="rId3"/>
          </p:cNvPr>
          <p:cNvPicPr/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3581400" y="4114800"/>
            <a:ext cx="3657600" cy="239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Republicanism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Definition – People vote for people to represent their views in government. (Representative Government</a:t>
            </a:r>
            <a:r>
              <a:rPr lang="en-US" sz="2800" dirty="0" smtClean="0"/>
              <a:t>)</a:t>
            </a:r>
          </a:p>
          <a:p>
            <a:r>
              <a:rPr lang="en-US" sz="2800" b="1" dirty="0"/>
              <a:t>How Are People’s Views Represented in Government?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You can’t have the whole population vote on everything, so you vote on people who share similar beliefs and allow them to vote.</a:t>
            </a:r>
          </a:p>
          <a:p>
            <a:pPr eaLnBrk="1" hangingPunct="1"/>
            <a:r>
              <a:rPr lang="en-US" sz="2800" dirty="0" smtClean="0"/>
              <a:t>Direct election of Senators and Representatives.</a:t>
            </a:r>
          </a:p>
        </p:txBody>
      </p:sp>
      <p:pic>
        <p:nvPicPr>
          <p:cNvPr id="4" name="Picture 3" descr="C:\Users\Alkire\AppData\Local\Microsoft\Windows\Temporary Internet Files\Content.IE5\EYLUO8HM\MC900280925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90670"/>
            <a:ext cx="1295400" cy="134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Limited Government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Definition – Everybody has to follow the same laws, even members of the government.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/>
              <a:t>How Is Abuse of Power Prevented?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If a Representative committed a crime, he/she would face a trial just like everybody else.</a:t>
            </a:r>
          </a:p>
        </p:txBody>
      </p:sp>
      <p:pic>
        <p:nvPicPr>
          <p:cNvPr id="4" name="il_fi" descr="http://www.tshirtcharity.com/stock/clipart/860/Constitution-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5814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Federalism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Definition – Power is shared by the state and federal government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/>
              <a:t>How Is Power Shared?</a:t>
            </a:r>
            <a:endParaRPr lang="en-US" sz="2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In our system, the national government does have ultimate authority, but states have a lot to say in what goes on as well.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Powers for the national government = delegated powers,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Powers for the state government = reserved powers,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Powers shared between the national and the state are </a:t>
            </a:r>
            <a:r>
              <a:rPr lang="en-US" sz="2600" i="1" dirty="0" smtClean="0"/>
              <a:t>concurrent</a:t>
            </a:r>
            <a:r>
              <a:rPr lang="en-US" sz="2600" dirty="0" smtClean="0"/>
              <a:t> powers.</a:t>
            </a:r>
          </a:p>
        </p:txBody>
      </p:sp>
      <p:pic>
        <p:nvPicPr>
          <p:cNvPr id="4" name="Picture 3" descr="C:\Users\Alkire\AppData\Local\Microsoft\Windows\Temporary Internet Files\Content.IE5\KN1VHR9O\MC900161806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473002"/>
            <a:ext cx="1492250" cy="101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Separation of Powers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Definition – The Federal government is divided into 3 branches - Executive, Legislative, and Judicial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/>
              <a:t>How Is Power Evenly Distributed?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This system prevents any one branch from gaining too much power and turning the country towards tyranny. </a:t>
            </a:r>
          </a:p>
          <a:p>
            <a:pPr eaLnBrk="1" hangingPunct="1"/>
            <a:r>
              <a:rPr lang="en-US" dirty="0" smtClean="0"/>
              <a:t>Remember Charles de Montesquieu!</a:t>
            </a:r>
          </a:p>
        </p:txBody>
      </p:sp>
      <p:pic>
        <p:nvPicPr>
          <p:cNvPr id="4" name="Picture 3" descr="C:\Users\Alkire\AppData\Local\Microsoft\Windows\Temporary Internet Files\Content.IE5\4JJN5IT3\MC900056784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2687939" cy="254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Checks and Balances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Definition – Each of the 3 branches of government has a check on the other 2 branches. This balances power between the 3, ensuring that none of the branches seizes control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b="1" dirty="0"/>
              <a:t>How Is Power Evenly Distributed?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/>
              <a:t>Example – Federal judges are nominated by the President, but have to be approved by Congress.</a:t>
            </a:r>
          </a:p>
          <a:p>
            <a:pPr eaLnBrk="1" hangingPunct="1"/>
            <a:r>
              <a:rPr lang="en-US" sz="2800" dirty="0" smtClean="0"/>
              <a:t>Bills must be passed by both houses of the legislative branch, signed by the president, and can even be challenged in the courts. </a:t>
            </a:r>
          </a:p>
        </p:txBody>
      </p:sp>
      <p:pic>
        <p:nvPicPr>
          <p:cNvPr id="4" name="Picture 3" descr="C:\Users\Alkire\AppData\Local\Microsoft\Windows\Temporary Internet Files\Content.IE5\KN1VHR9O\MC900199251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770389"/>
            <a:ext cx="1454150" cy="114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677</TotalTime>
  <Words>386</Words>
  <Application>Microsoft Office PowerPoint</Application>
  <PresentationFormat>On-screen Show (4:3)</PresentationFormat>
  <Paragraphs>45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Architects Daughter</vt:lpstr>
      <vt:lpstr>Calibri</vt:lpstr>
      <vt:lpstr>Constantia</vt:lpstr>
      <vt:lpstr>Times New Roman</vt:lpstr>
      <vt:lpstr>Wingdings 2</vt:lpstr>
      <vt:lpstr>Flow</vt:lpstr>
      <vt:lpstr>7 Principles of the Constitution</vt:lpstr>
      <vt:lpstr>7 Principles of Government</vt:lpstr>
      <vt:lpstr>PowerPoint Presentation</vt:lpstr>
      <vt:lpstr>Popular Sovereignty</vt:lpstr>
      <vt:lpstr>Republicanism</vt:lpstr>
      <vt:lpstr>Limited Government</vt:lpstr>
      <vt:lpstr>Federalism</vt:lpstr>
      <vt:lpstr>Separation of Powers</vt:lpstr>
      <vt:lpstr>Checks and Balances</vt:lpstr>
      <vt:lpstr>Individual Rights</vt:lpstr>
    </vt:vector>
  </TitlesOfParts>
  <Company>rcisd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7 Principles of the Constitution</dc:title>
  <dc:creator>Brad Sherman</dc:creator>
  <cp:lastModifiedBy>Howard, Joshua B.</cp:lastModifiedBy>
  <cp:revision>57</cp:revision>
  <cp:lastPrinted>2009-04-22T19:24:48Z</cp:lastPrinted>
  <dcterms:created xsi:type="dcterms:W3CDTF">2012-11-25T01:18:44Z</dcterms:created>
  <dcterms:modified xsi:type="dcterms:W3CDTF">2015-11-10T13:29:53Z</dcterms:modified>
</cp:coreProperties>
</file>