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76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865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40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8892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5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65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71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025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18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9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0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33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1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2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5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7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8/31/2015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47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Geography of North Carolina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58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Themes of Geography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>
            <a:normAutofit/>
          </a:bodyPr>
          <a:lstStyle/>
          <a:p>
            <a:r>
              <a:rPr lang="en-US" dirty="0" smtClean="0"/>
              <a:t>Location (absolute and relative)</a:t>
            </a:r>
          </a:p>
          <a:p>
            <a:endParaRPr lang="en-US" dirty="0" smtClean="0"/>
          </a:p>
          <a:p>
            <a:r>
              <a:rPr lang="en-US" dirty="0" smtClean="0"/>
              <a:t>Place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Region</a:t>
            </a:r>
          </a:p>
          <a:p>
            <a:endParaRPr lang="en-US" dirty="0" smtClean="0"/>
          </a:p>
          <a:p>
            <a:r>
              <a:rPr lang="en-US" dirty="0" smtClean="0"/>
              <a:t>Movement</a:t>
            </a:r>
          </a:p>
          <a:p>
            <a:endParaRPr lang="en-US" dirty="0" smtClean="0"/>
          </a:p>
          <a:p>
            <a:r>
              <a:rPr lang="en-US" dirty="0" smtClean="0"/>
              <a:t>Human-Environment Interaction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894" y="1660048"/>
            <a:ext cx="6660538" cy="491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0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/>
          <a:lstStyle/>
          <a:p>
            <a:r>
              <a:rPr lang="en-US" dirty="0" smtClean="0"/>
              <a:t>Legend</a:t>
            </a:r>
          </a:p>
          <a:p>
            <a:pPr lvl="1"/>
            <a:r>
              <a:rPr lang="en-US" dirty="0" smtClean="0"/>
              <a:t>Lists symbols, lines or colors on a map.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Compass Rose</a:t>
            </a:r>
          </a:p>
          <a:p>
            <a:pPr lvl="1"/>
            <a:r>
              <a:rPr lang="en-US" dirty="0" smtClean="0"/>
              <a:t>Shows directions on a map.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Shows the ratio between a unit of length on a map and a unit of distance on the earth.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85" y="1723798"/>
            <a:ext cx="5298314" cy="471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67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362858"/>
            <a:ext cx="10353761" cy="1326321"/>
          </a:xfrm>
        </p:spPr>
        <p:txBody>
          <a:bodyPr/>
          <a:lstStyle/>
          <a:p>
            <a:r>
              <a:rPr lang="en-US" dirty="0" smtClean="0"/>
              <a:t>Lines of Latitude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38515"/>
            <a:ext cx="6019799" cy="5319486"/>
          </a:xfrm>
        </p:spPr>
        <p:txBody>
          <a:bodyPr>
            <a:normAutofit/>
          </a:bodyPr>
          <a:lstStyle/>
          <a:p>
            <a:r>
              <a:rPr lang="en-US" dirty="0" smtClean="0"/>
              <a:t>Imaginary lines that run east and west around the globe.</a:t>
            </a:r>
          </a:p>
          <a:p>
            <a:endParaRPr lang="en-US" dirty="0" smtClean="0"/>
          </a:p>
          <a:p>
            <a:r>
              <a:rPr lang="en-US" dirty="0" smtClean="0"/>
              <a:t>The equator is a lone of latitude that measures 0˚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Used to measure the distance in degrees north and south of the equator,</a:t>
            </a:r>
          </a:p>
          <a:p>
            <a:endParaRPr lang="en-US" dirty="0"/>
          </a:p>
          <a:p>
            <a:r>
              <a:rPr lang="en-US" dirty="0" smtClean="0"/>
              <a:t>The Tropics of Cancer and Capricorn are parallels that form the boundaries of the Tropics, a region that stays warm all year long.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799" y="2443922"/>
            <a:ext cx="5834705" cy="334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6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 of Longitude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/>
          <a:lstStyle/>
          <a:p>
            <a:r>
              <a:rPr lang="en-US" dirty="0" smtClean="0"/>
              <a:t>Imaginary lines that run north and south around the globe.</a:t>
            </a:r>
          </a:p>
          <a:p>
            <a:pPr lvl="1"/>
            <a:r>
              <a:rPr lang="en-US" dirty="0" smtClean="0"/>
              <a:t>Also known as meridians.</a:t>
            </a:r>
          </a:p>
          <a:p>
            <a:endParaRPr lang="en-US" dirty="0"/>
          </a:p>
          <a:p>
            <a:r>
              <a:rPr lang="en-US" dirty="0" smtClean="0"/>
              <a:t>Shows distance in degrees east or west of the prime meridian</a:t>
            </a:r>
          </a:p>
          <a:p>
            <a:endParaRPr lang="en-US" dirty="0"/>
          </a:p>
          <a:p>
            <a:r>
              <a:rPr lang="en-US" dirty="0" smtClean="0"/>
              <a:t>The Prime Meridian is a line of longitude that measures 0˚.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3" y="1935921"/>
            <a:ext cx="3225346" cy="46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06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Carolina’s Land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5339443" cy="4769681"/>
          </a:xfrm>
        </p:spPr>
        <p:txBody>
          <a:bodyPr/>
          <a:lstStyle/>
          <a:p>
            <a:r>
              <a:rPr lang="en-US" dirty="0" smtClean="0"/>
              <a:t>North Carolina is divided into three distinct geographic regions</a:t>
            </a:r>
          </a:p>
          <a:p>
            <a:pPr lvl="1"/>
            <a:r>
              <a:rPr lang="en-US" dirty="0" smtClean="0"/>
              <a:t>Coastal Plains</a:t>
            </a:r>
          </a:p>
          <a:p>
            <a:pPr lvl="1"/>
            <a:r>
              <a:rPr lang="en-US" dirty="0" smtClean="0"/>
              <a:t>Piedmont</a:t>
            </a:r>
          </a:p>
          <a:p>
            <a:pPr lvl="1"/>
            <a:r>
              <a:rPr lang="en-US" dirty="0" smtClean="0"/>
              <a:t>Mountain</a:t>
            </a:r>
          </a:p>
          <a:p>
            <a:pPr lvl="1"/>
            <a:endParaRPr lang="en-US" dirty="0"/>
          </a:p>
          <a:p>
            <a:r>
              <a:rPr lang="en-US" dirty="0" smtClean="0"/>
              <a:t>A geographic region is a large area of land with a common set of features.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458621"/>
            <a:ext cx="70866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8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Coastal Plains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/>
          <a:lstStyle/>
          <a:p>
            <a:r>
              <a:rPr lang="en-US" dirty="0" smtClean="0"/>
              <a:t>Broad, flat land that extends from the Atlantic Ocean to the Piedmont.</a:t>
            </a:r>
          </a:p>
          <a:p>
            <a:endParaRPr lang="en-US" dirty="0"/>
          </a:p>
          <a:p>
            <a:r>
              <a:rPr lang="en-US" dirty="0" smtClean="0"/>
              <a:t>The Outer Banks are a long chain of sandy islands located in the Coastal Plain</a:t>
            </a:r>
          </a:p>
          <a:p>
            <a:pPr lvl="1"/>
            <a:r>
              <a:rPr lang="en-US" dirty="0" smtClean="0"/>
              <a:t>Known as the “Graveyard of the Atlantic” due to many shipwrecks.</a:t>
            </a:r>
          </a:p>
          <a:p>
            <a:endParaRPr lang="en-US" dirty="0"/>
          </a:p>
          <a:p>
            <a:r>
              <a:rPr lang="en-US" dirty="0" smtClean="0"/>
              <a:t>Contains loam, which is a thick, black soil that makes the Coastal Plain good for farming.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71" y="1771649"/>
            <a:ext cx="5592831" cy="472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Piedmont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88319"/>
            <a:ext cx="6019799" cy="4769681"/>
          </a:xfrm>
        </p:spPr>
        <p:txBody>
          <a:bodyPr/>
          <a:lstStyle/>
          <a:p>
            <a:r>
              <a:rPr lang="en-US" dirty="0" smtClean="0"/>
              <a:t>Hilly region between the Coastal Plain and the Appalachian Mountains.</a:t>
            </a:r>
          </a:p>
          <a:p>
            <a:endParaRPr lang="en-US" dirty="0"/>
          </a:p>
          <a:p>
            <a:r>
              <a:rPr lang="en-US" dirty="0" smtClean="0"/>
              <a:t>Elevation between the coastal plain and piedmont change so dramatically that many rivers spill off into waterfalls</a:t>
            </a:r>
          </a:p>
          <a:p>
            <a:pPr lvl="1"/>
            <a:r>
              <a:rPr lang="en-US" dirty="0" smtClean="0"/>
              <a:t>This is called the fall line.</a:t>
            </a:r>
          </a:p>
          <a:p>
            <a:endParaRPr lang="en-US" dirty="0"/>
          </a:p>
          <a:p>
            <a:r>
              <a:rPr lang="en-US" dirty="0" smtClean="0"/>
              <a:t>Many of NC’s cities are located in the piedmont.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798" y="2219552"/>
            <a:ext cx="6172201" cy="357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30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Appalachian Mountains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2" y="2088319"/>
            <a:ext cx="6018597" cy="4769681"/>
          </a:xfrm>
        </p:spPr>
        <p:txBody>
          <a:bodyPr/>
          <a:lstStyle/>
          <a:p>
            <a:r>
              <a:rPr lang="en-US" dirty="0" smtClean="0"/>
              <a:t>Mountain range that begins at the western edge of the piedmont.</a:t>
            </a:r>
          </a:p>
          <a:p>
            <a:endParaRPr lang="en-US" dirty="0"/>
          </a:p>
          <a:p>
            <a:r>
              <a:rPr lang="en-US" dirty="0" smtClean="0"/>
              <a:t>Highest elevation of the 3 regions.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236" y="1544675"/>
            <a:ext cx="4131122" cy="510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06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1199</TotalTime>
  <Words>339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Rockwell</vt:lpstr>
      <vt:lpstr>Damask</vt:lpstr>
      <vt:lpstr>The Geography of North Carolina</vt:lpstr>
      <vt:lpstr>5 Themes of Geography</vt:lpstr>
      <vt:lpstr>Reading a Map</vt:lpstr>
      <vt:lpstr>Lines of Latitude</vt:lpstr>
      <vt:lpstr>Lines of Longitude</vt:lpstr>
      <vt:lpstr>North Carolina’s Land Regions</vt:lpstr>
      <vt:lpstr>The Coastal Plains</vt:lpstr>
      <vt:lpstr>The Piedmont</vt:lpstr>
      <vt:lpstr>The Appalachian Mountains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Geography of North Carolina</dc:title>
  <dc:creator>McKenna, Kevin</dc:creator>
  <cp:lastModifiedBy>Howard, Joshua B.</cp:lastModifiedBy>
  <cp:revision>10</cp:revision>
  <dcterms:created xsi:type="dcterms:W3CDTF">2015-08-27T16:48:56Z</dcterms:created>
  <dcterms:modified xsi:type="dcterms:W3CDTF">2015-08-31T13:16:50Z</dcterms:modified>
</cp:coreProperties>
</file>