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64" r:id="rId3"/>
    <p:sldId id="257" r:id="rId4"/>
    <p:sldId id="266" r:id="rId5"/>
    <p:sldId id="267" r:id="rId6"/>
    <p:sldId id="258" r:id="rId7"/>
    <p:sldId id="265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1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5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615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6202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87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64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09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0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5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76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1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07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2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46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67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2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87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Battles of the American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Battle of Yorktown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2060575"/>
            <a:ext cx="5499651" cy="4195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Cornwallis falls into a trap by the Americans.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7,000 French soldiers arrive along with 20 warships to blockade the British.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Cornwallis is left with no choice, but to surrender.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3074" name="Picture 2" descr="http://www.archives.gov/education/lessons/revolution-images/images/cornwallis-surrend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397" y="1853247"/>
            <a:ext cx="6706930" cy="470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50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Treaty of Paris, 1783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99651" y="2056092"/>
            <a:ext cx="6692349" cy="4200245"/>
          </a:xfrm>
        </p:spPr>
        <p:txBody>
          <a:bodyPr/>
          <a:lstStyle/>
          <a:p>
            <a:r>
              <a:rPr lang="en-US" dirty="0" smtClean="0"/>
              <a:t>Britain forced to recognize American independence.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Loyalists would not be punished.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British and Americans had to pay the money owed to each other.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British forced to leave the United States.</a:t>
            </a:r>
            <a:endParaRPr lang="en-US" dirty="0"/>
          </a:p>
        </p:txBody>
      </p:sp>
      <p:pic>
        <p:nvPicPr>
          <p:cNvPr id="5122" name="Picture 2" descr="http://www.learner.org/interactives/historymap/images/par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266487"/>
            <a:ext cx="4853766" cy="544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93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Keys to American Victory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2060575"/>
            <a:ext cx="5499651" cy="4195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Home field advantage.</a:t>
            </a:r>
          </a:p>
          <a:p>
            <a:pPr lvl="1"/>
            <a:r>
              <a:rPr lang="en-US" dirty="0" smtClean="0"/>
              <a:t>Americans knew the land and didn’t have to wait for supplies.</a:t>
            </a:r>
          </a:p>
          <a:p>
            <a:r>
              <a:rPr lang="en-US" dirty="0" smtClean="0"/>
              <a:t>Tactics and Leadership</a:t>
            </a:r>
          </a:p>
          <a:p>
            <a:pPr lvl="1"/>
            <a:r>
              <a:rPr lang="en-US" dirty="0" smtClean="0"/>
              <a:t>Didn’t fight like the British,</a:t>
            </a:r>
          </a:p>
          <a:p>
            <a:pPr lvl="1"/>
            <a:r>
              <a:rPr lang="en-US" dirty="0" smtClean="0"/>
              <a:t>Used guerilla Warfare learned from Native Americans.</a:t>
            </a:r>
          </a:p>
          <a:p>
            <a:pPr lvl="1"/>
            <a:r>
              <a:rPr lang="en-US" dirty="0" smtClean="0"/>
              <a:t>George Washington proved to be a superior general.</a:t>
            </a:r>
          </a:p>
          <a:p>
            <a:r>
              <a:rPr lang="en-US" dirty="0" smtClean="0"/>
              <a:t>Help from the French.</a:t>
            </a:r>
          </a:p>
          <a:p>
            <a:r>
              <a:rPr lang="en-US" dirty="0" smtClean="0"/>
              <a:t>Winning meant more to the Americans.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6146" name="Picture 2" descr="http://www2.lhric.org/pocantico/washington/GW17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527" y="1512090"/>
            <a:ext cx="4506329" cy="519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65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England v. America</a:t>
            </a:r>
            <a:br>
              <a:rPr lang="en-US" dirty="0" smtClean="0"/>
            </a:br>
            <a:r>
              <a:rPr lang="en-US" sz="2800" dirty="0" smtClean="0"/>
              <a:t>Who do you think should win?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161" y="2052918"/>
            <a:ext cx="8450842" cy="480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0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Battle of Lexington and Concord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2060575"/>
            <a:ext cx="5499651" cy="4195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British marched towards Concord to confiscate weapons the colonists hid.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Paul Revere, William Dawes, and Samuel Prescott warn colonists the British are coming.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British reach Lexington to find colonists ready for war.</a:t>
            </a:r>
          </a:p>
          <a:p>
            <a:pPr lvl="1"/>
            <a:r>
              <a:rPr lang="en-US" dirty="0" smtClean="0"/>
              <a:t>First shots called “The shot heard around the world.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1026" name="Picture 2" descr="http://images.fineartamerica.com/images-medium-large/12-battle-of-lexington-1775-gra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492" y="1853247"/>
            <a:ext cx="6561559" cy="482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1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Continental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/>
          <a:lstStyle/>
          <a:p>
            <a:r>
              <a:rPr lang="en-US" dirty="0" smtClean="0"/>
              <a:t>Representatives from the colonies met to deal with the growing threat of war.</a:t>
            </a:r>
          </a:p>
          <a:p>
            <a:endParaRPr lang="en-US" dirty="0"/>
          </a:p>
          <a:p>
            <a:r>
              <a:rPr lang="en-US" dirty="0" smtClean="0"/>
              <a:t>Voted to create an American army called the Continental Army.</a:t>
            </a:r>
          </a:p>
          <a:p>
            <a:pPr lvl="1"/>
            <a:r>
              <a:rPr lang="en-US" dirty="0" smtClean="0"/>
              <a:t>Chose George Washington to lead it.</a:t>
            </a:r>
          </a:p>
          <a:p>
            <a:pPr lvl="1"/>
            <a:endParaRPr lang="en-US" dirty="0"/>
          </a:p>
          <a:p>
            <a:r>
              <a:rPr lang="en-US" dirty="0" smtClean="0"/>
              <a:t>Voted to declare independence from Britain.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43" y="1935921"/>
            <a:ext cx="5909658" cy="425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5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Declaration of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35921"/>
            <a:ext cx="6019799" cy="4922079"/>
          </a:xfrm>
        </p:spPr>
        <p:txBody>
          <a:bodyPr>
            <a:normAutofit/>
          </a:bodyPr>
          <a:lstStyle/>
          <a:p>
            <a:r>
              <a:rPr lang="en-US" dirty="0" smtClean="0"/>
              <a:t>Written by Thomas Jefferson.</a:t>
            </a:r>
          </a:p>
          <a:p>
            <a:endParaRPr lang="en-US" dirty="0" smtClean="0"/>
          </a:p>
          <a:p>
            <a:r>
              <a:rPr lang="en-US" dirty="0" smtClean="0"/>
              <a:t>Explained why the colonies wanted to separate from Britain.</a:t>
            </a:r>
          </a:p>
          <a:p>
            <a:endParaRPr lang="en-US" dirty="0"/>
          </a:p>
          <a:p>
            <a:r>
              <a:rPr lang="en-US" dirty="0" smtClean="0"/>
              <a:t>Listed all of the wrongs the colonists suffered under King George III.</a:t>
            </a:r>
          </a:p>
          <a:p>
            <a:endParaRPr lang="en-US" dirty="0"/>
          </a:p>
          <a:p>
            <a:r>
              <a:rPr lang="en-US" dirty="0" smtClean="0"/>
              <a:t>Listed the rights the newly independent states would now have.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026" name="Picture 2" descr="http://upload.wikimedia.org/wikipedia/commons/8/8f/United_States_Declaration_of_Independ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20158"/>
            <a:ext cx="4309836" cy="511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233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Battle of Bunker Hill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6537507" cy="4200245"/>
          </a:xfrm>
        </p:spPr>
        <p:txBody>
          <a:bodyPr/>
          <a:lstStyle/>
          <a:p>
            <a:r>
              <a:rPr lang="en-US" dirty="0" smtClean="0"/>
              <a:t>Americans built a fort on Breed’s Hill.</a:t>
            </a:r>
          </a:p>
          <a:p>
            <a:endParaRPr lang="en-US" dirty="0"/>
          </a:p>
          <a:p>
            <a:r>
              <a:rPr lang="en-US" dirty="0" smtClean="0"/>
              <a:t>British attacked fort using cannons.</a:t>
            </a:r>
          </a:p>
          <a:p>
            <a:endParaRPr lang="en-US" dirty="0"/>
          </a:p>
          <a:p>
            <a:r>
              <a:rPr lang="en-US" dirty="0" smtClean="0"/>
              <a:t>Though the British force the colonists to retreat, over 200 British soldiers were killed.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Showed that the colonists could fight with the British.</a:t>
            </a:r>
            <a:endParaRPr lang="en-US" dirty="0"/>
          </a:p>
        </p:txBody>
      </p:sp>
      <p:pic>
        <p:nvPicPr>
          <p:cNvPr id="2050" name="Picture 2" descr="http://1.bp.blogspot.com/_f3DbgZnnFiw/TOWGwnFtpsI/AAAAAAAAA48/ozxlQGLau2c/s1600/BattleofBunkerHill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6091"/>
            <a:ext cx="5654493" cy="420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91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Battle of Saratoga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60575"/>
            <a:ext cx="5499651" cy="4195763"/>
          </a:xfrm>
        </p:spPr>
        <p:txBody>
          <a:bodyPr/>
          <a:lstStyle/>
          <a:p>
            <a:r>
              <a:rPr lang="en-US" dirty="0" smtClean="0"/>
              <a:t>The British planned to split NY in half and defeat the colonies separately.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Colonists defeat British soldiers in Saratoga NY.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Ruined Britain's plan.</a:t>
            </a:r>
          </a:p>
          <a:p>
            <a:endParaRPr lang="en-US" dirty="0" smtClean="0"/>
          </a:p>
          <a:p>
            <a:r>
              <a:rPr lang="en-US" dirty="0" smtClean="0"/>
              <a:t>Turning point of the Revolutionary War.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http://upload.wikimedia.org/wikipedia/commons/7/71/Surrender_of_General_Burgoy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1841499"/>
            <a:ext cx="6670593" cy="44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59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Battle of Moore’s Creek Bridge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2060575"/>
            <a:ext cx="5499651" cy="4195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First battle in NC.</a:t>
            </a:r>
            <a:endParaRPr lang="en-US" dirty="0"/>
          </a:p>
          <a:p>
            <a:r>
              <a:rPr lang="en-US" dirty="0" smtClean="0"/>
              <a:t>Loyalists planned to meet with British.</a:t>
            </a:r>
          </a:p>
          <a:p>
            <a:r>
              <a:rPr lang="en-US" dirty="0" smtClean="0"/>
              <a:t>Patriots hid by a bridge.</a:t>
            </a:r>
          </a:p>
          <a:p>
            <a:pPr lvl="1"/>
            <a:r>
              <a:rPr lang="en-US" dirty="0" smtClean="0"/>
              <a:t>They also greased the bridge and removed planks.</a:t>
            </a:r>
            <a:endParaRPr lang="en-US" dirty="0"/>
          </a:p>
          <a:p>
            <a:r>
              <a:rPr lang="en-US" dirty="0" smtClean="0"/>
              <a:t>50 loyalists were killed.</a:t>
            </a:r>
          </a:p>
          <a:p>
            <a:pPr lvl="1"/>
            <a:r>
              <a:rPr lang="en-US" dirty="0" smtClean="0"/>
              <a:t>Only 1 patriot.</a:t>
            </a:r>
          </a:p>
          <a:p>
            <a:r>
              <a:rPr lang="en-US" dirty="0" smtClean="0"/>
              <a:t>“Lexington and Concord of the south”</a:t>
            </a:r>
          </a:p>
          <a:p>
            <a:pPr lvl="1"/>
            <a:r>
              <a:rPr lang="en-US" dirty="0" smtClean="0"/>
              <a:t>Helped prevent Britain from gaining control of the south.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Battle of Guilford Courthouse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99651" y="2056092"/>
            <a:ext cx="6692349" cy="4200245"/>
          </a:xfrm>
        </p:spPr>
        <p:txBody>
          <a:bodyPr/>
          <a:lstStyle/>
          <a:p>
            <a:r>
              <a:rPr lang="en-US" dirty="0" smtClean="0"/>
              <a:t>Nathanael Greene = commander of the Continental Army in the south.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Fighting occurred in Greensboro.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Patriots retreat, but Cornwallis lost ¼ of his men. </a:t>
            </a:r>
          </a:p>
          <a:p>
            <a:pPr lvl="1"/>
            <a:r>
              <a:rPr lang="en-US" dirty="0" smtClean="0"/>
              <a:t>Gave Americans more confidence.</a:t>
            </a:r>
            <a:endParaRPr lang="en-US" dirty="0"/>
          </a:p>
        </p:txBody>
      </p:sp>
      <p:pic>
        <p:nvPicPr>
          <p:cNvPr id="4098" name="Picture 2" descr="http://historyisfun.org/yorktown-chronicles/images/films-nathaniel-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684474"/>
            <a:ext cx="4853540" cy="457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6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342</TotalTime>
  <Words>461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Bookman Old Style</vt:lpstr>
      <vt:lpstr>Rockwell</vt:lpstr>
      <vt:lpstr>Damask</vt:lpstr>
      <vt:lpstr>Battles of the American Revolution</vt:lpstr>
      <vt:lpstr>England v. America Who do you think should win?</vt:lpstr>
      <vt:lpstr>The Battle of Lexington and Concord</vt:lpstr>
      <vt:lpstr>The Second Continental Congress</vt:lpstr>
      <vt:lpstr>The Declaration of Independence</vt:lpstr>
      <vt:lpstr>The Battle of Bunker Hill</vt:lpstr>
      <vt:lpstr>Battle of Saratoga</vt:lpstr>
      <vt:lpstr>Battle of Moore’s Creek Bridge</vt:lpstr>
      <vt:lpstr>The Battle of Guilford Courthouse</vt:lpstr>
      <vt:lpstr>Battle of Yorktown</vt:lpstr>
      <vt:lpstr>Treaty of Paris, 1783</vt:lpstr>
      <vt:lpstr>Keys to American Victory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Battles of the American Revolution</dc:title>
  <dc:creator>McKenna, Kevin</dc:creator>
  <cp:lastModifiedBy>McKenna, Kevin</cp:lastModifiedBy>
  <cp:revision>16</cp:revision>
  <dcterms:created xsi:type="dcterms:W3CDTF">2013-10-29T15:29:42Z</dcterms:created>
  <dcterms:modified xsi:type="dcterms:W3CDTF">2014-10-28T13:23:33Z</dcterms:modified>
</cp:coreProperties>
</file>