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9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5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604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3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7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32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2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9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6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8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8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76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Forming a New 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5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In 1791, Congress formally adds ten amendments to the Constitution.</a:t>
            </a:r>
          </a:p>
          <a:p>
            <a:pPr lvl="1"/>
            <a:r>
              <a:rPr lang="en-US" dirty="0" smtClean="0"/>
              <a:t>Became known as the Bill of Rights.</a:t>
            </a:r>
          </a:p>
          <a:p>
            <a:pPr lvl="1"/>
            <a:endParaRPr lang="en-US" dirty="0"/>
          </a:p>
          <a:p>
            <a:r>
              <a:rPr lang="en-US" dirty="0" smtClean="0"/>
              <a:t>Guaranteed individual rights to citizens of the US.</a:t>
            </a:r>
          </a:p>
          <a:p>
            <a:pPr lvl="1"/>
            <a:r>
              <a:rPr lang="en-US" dirty="0" smtClean="0"/>
              <a:t>Freedom of speech, religion, press, etc.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constitutioncenter.org/images/uploads/heros/bill-of-right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60" y="2218948"/>
            <a:ext cx="6015209" cy="357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0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Articles of Confederation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Following the American Revolution, many states realized the need for a national government.</a:t>
            </a:r>
          </a:p>
          <a:p>
            <a:endParaRPr lang="en-US" dirty="0"/>
          </a:p>
          <a:p>
            <a:r>
              <a:rPr lang="en-US" dirty="0" smtClean="0"/>
              <a:t>The Articles of Confederation is approved.</a:t>
            </a:r>
          </a:p>
          <a:p>
            <a:pPr lvl="1"/>
            <a:r>
              <a:rPr lang="en-US" dirty="0" smtClean="0"/>
              <a:t>Divided power between state and national government.</a:t>
            </a:r>
          </a:p>
          <a:p>
            <a:pPr lvl="1"/>
            <a:endParaRPr lang="en-US" dirty="0"/>
          </a:p>
          <a:p>
            <a:r>
              <a:rPr lang="en-US" dirty="0" smtClean="0"/>
              <a:t>Had major weaknesses</a:t>
            </a:r>
          </a:p>
          <a:p>
            <a:pPr lvl="1"/>
            <a:r>
              <a:rPr lang="en-US" dirty="0" smtClean="0"/>
              <a:t>State governments had more power than the central government.</a:t>
            </a:r>
          </a:p>
          <a:p>
            <a:pPr lvl="1"/>
            <a:r>
              <a:rPr lang="en-US" dirty="0" smtClean="0"/>
              <a:t>Central government could not impose taxes.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2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Shays’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1669143"/>
            <a:ext cx="6018597" cy="5188857"/>
          </a:xfrm>
        </p:spPr>
        <p:txBody>
          <a:bodyPr>
            <a:normAutofit/>
          </a:bodyPr>
          <a:lstStyle/>
          <a:p>
            <a:r>
              <a:rPr lang="en-US" dirty="0" smtClean="0"/>
              <a:t>Massachusetts forced land owners to pay high taxes.</a:t>
            </a:r>
          </a:p>
          <a:p>
            <a:endParaRPr lang="en-US" dirty="0"/>
          </a:p>
          <a:p>
            <a:r>
              <a:rPr lang="en-US" dirty="0" smtClean="0"/>
              <a:t>A group of farmers led by Daniel Shays seized guns and overthrow the government.</a:t>
            </a:r>
          </a:p>
          <a:p>
            <a:endParaRPr lang="en-US" dirty="0"/>
          </a:p>
          <a:p>
            <a:r>
              <a:rPr lang="en-US" dirty="0" smtClean="0"/>
              <a:t>Massachusetts asked congress for help, but they did not have the power to provide help to states.</a:t>
            </a:r>
          </a:p>
          <a:p>
            <a:endParaRPr lang="en-US" dirty="0"/>
          </a:p>
          <a:p>
            <a:r>
              <a:rPr lang="en-US" dirty="0" smtClean="0"/>
              <a:t>Proved that the Articles of Confederation could not work.</a:t>
            </a:r>
            <a:endParaRPr lang="en-US" dirty="0"/>
          </a:p>
        </p:txBody>
      </p:sp>
      <p:pic>
        <p:nvPicPr>
          <p:cNvPr id="2050" name="Picture 2" descr="http://mrkash.com/activities/images/sh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6" y="1669143"/>
            <a:ext cx="3760107" cy="51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4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Originally wanted to revise the Articles of Confederation, but decided to create an entirely new constitution. </a:t>
            </a:r>
          </a:p>
          <a:p>
            <a:endParaRPr lang="en-US" dirty="0"/>
          </a:p>
          <a:p>
            <a:r>
              <a:rPr lang="en-US" dirty="0" smtClean="0"/>
              <a:t>Made the national government stronger by giving it the power to collect taxes and regulate trade.</a:t>
            </a:r>
          </a:p>
          <a:p>
            <a:endParaRPr lang="en-US" dirty="0"/>
          </a:p>
          <a:p>
            <a:r>
              <a:rPr lang="en-US" dirty="0" smtClean="0"/>
              <a:t>Delegates decided that the government should have three parts: Congress, President, and Courts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hefederalistpapers.integratedmarket.netdna-cdn.com/wp-content/uploads/2011/04/ArticlesofConfeder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088319"/>
            <a:ext cx="5735117" cy="398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1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Compromise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biggest disagreements were over how many votes each state should have in congress.</a:t>
            </a:r>
          </a:p>
          <a:p>
            <a:endParaRPr lang="en-US" dirty="0"/>
          </a:p>
          <a:p>
            <a:r>
              <a:rPr lang="en-US" dirty="0" smtClean="0"/>
              <a:t>Bigger states thought it should be based on population (Virginia Plan)</a:t>
            </a:r>
          </a:p>
          <a:p>
            <a:endParaRPr lang="en-US" dirty="0"/>
          </a:p>
          <a:p>
            <a:r>
              <a:rPr lang="en-US" dirty="0" smtClean="0"/>
              <a:t>Smaller states thought every state should have equal votes(New Jersey Plan)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Compromise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Delegates finally agree on the Great (Connecticut) Compromise.</a:t>
            </a:r>
          </a:p>
          <a:p>
            <a:endParaRPr lang="en-US" dirty="0"/>
          </a:p>
          <a:p>
            <a:r>
              <a:rPr lang="en-US" dirty="0" smtClean="0"/>
              <a:t>The legislature(Congress) would have two houses.</a:t>
            </a:r>
            <a:endParaRPr lang="en-US" dirty="0"/>
          </a:p>
          <a:p>
            <a:pPr lvl="1"/>
            <a:r>
              <a:rPr lang="en-US" dirty="0" smtClean="0"/>
              <a:t>The Senate</a:t>
            </a:r>
          </a:p>
          <a:p>
            <a:pPr lvl="2"/>
            <a:r>
              <a:rPr lang="en-US" sz="1800" dirty="0" smtClean="0"/>
              <a:t>Each state will have two members.</a:t>
            </a:r>
          </a:p>
          <a:p>
            <a:pPr lvl="2"/>
            <a:endParaRPr lang="en-US" sz="1800" dirty="0" smtClean="0"/>
          </a:p>
          <a:p>
            <a:pPr lvl="1"/>
            <a:r>
              <a:rPr lang="en-US" dirty="0" smtClean="0"/>
              <a:t>The House of Representatives</a:t>
            </a:r>
          </a:p>
          <a:p>
            <a:pPr lvl="2"/>
            <a:r>
              <a:rPr lang="en-US" dirty="0" smtClean="0"/>
              <a:t>Number of representatives would be determined by states population.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regentsprep.org/regents/ushisgov/themes/government/gr_com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750786"/>
            <a:ext cx="5247757" cy="49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9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Three-Fifths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756229"/>
            <a:ext cx="6172200" cy="51017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Since representation was determined by population, delegates debated the issue of slavery.</a:t>
            </a:r>
          </a:p>
          <a:p>
            <a:endParaRPr lang="en-US" dirty="0"/>
          </a:p>
          <a:p>
            <a:r>
              <a:rPr lang="en-US" dirty="0" smtClean="0"/>
              <a:t>Southern states wanted slaves to be counted towards representation, but not taxation.</a:t>
            </a:r>
          </a:p>
          <a:p>
            <a:endParaRPr lang="en-US" dirty="0"/>
          </a:p>
          <a:p>
            <a:r>
              <a:rPr lang="en-US" dirty="0" smtClean="0"/>
              <a:t>Northern states wanted slaves to be counted for taxation, but not representation.</a:t>
            </a:r>
          </a:p>
          <a:p>
            <a:endParaRPr lang="en-US" dirty="0"/>
          </a:p>
          <a:p>
            <a:r>
              <a:rPr lang="en-US" dirty="0" smtClean="0"/>
              <a:t> 3/5’s Compromise says that 3 out of 5 slaves will be counted towards taxation and representation.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4" y="1756229"/>
            <a:ext cx="5106005" cy="47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7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Ratification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After 4 months, the Constitution is finished, but now needs to be approved, or ratified, by 9 states.</a:t>
            </a:r>
          </a:p>
          <a:p>
            <a:endParaRPr lang="en-US" dirty="0"/>
          </a:p>
          <a:p>
            <a:r>
              <a:rPr lang="en-US" dirty="0" smtClean="0"/>
              <a:t>Federalists</a:t>
            </a:r>
          </a:p>
          <a:p>
            <a:pPr lvl="1"/>
            <a:r>
              <a:rPr lang="en-US" dirty="0" smtClean="0"/>
              <a:t>People who supported the Constitution.</a:t>
            </a:r>
          </a:p>
          <a:p>
            <a:r>
              <a:rPr lang="en-US" dirty="0" smtClean="0"/>
              <a:t>Antifederalist.</a:t>
            </a:r>
          </a:p>
          <a:p>
            <a:pPr lvl="1"/>
            <a:r>
              <a:rPr lang="en-US" dirty="0" smtClean="0"/>
              <a:t>People who opposed the Constitution.</a:t>
            </a:r>
          </a:p>
          <a:p>
            <a:pPr lvl="1"/>
            <a:r>
              <a:rPr lang="en-US" dirty="0" smtClean="0"/>
              <a:t>Feared it gave central government too much power and did not protect people’s rights.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mrkash.com/activities/images/fedsantife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87" y="1935921"/>
            <a:ext cx="5136474" cy="484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3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Constitution is Approved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The Constitution is approved by 11 states in 1788.</a:t>
            </a:r>
          </a:p>
          <a:p>
            <a:pPr lvl="1"/>
            <a:r>
              <a:rPr lang="en-US" dirty="0" smtClean="0"/>
              <a:t>Only North Carolina and Rhode Island have not approved it.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George Washington is elected the first president of the US. </a:t>
            </a:r>
          </a:p>
          <a:p>
            <a:pPr lvl="1"/>
            <a:r>
              <a:rPr lang="en-US" dirty="0" smtClean="0"/>
              <a:t>Takes the Oath of Office in NYC, which is the capital at the time.</a:t>
            </a:r>
          </a:p>
          <a:p>
            <a:pPr lvl="1"/>
            <a:endParaRPr lang="en-US" dirty="0"/>
          </a:p>
        </p:txBody>
      </p:sp>
      <p:pic>
        <p:nvPicPr>
          <p:cNvPr id="6146" name="Picture 2" descr="http://www.digitaldocsinabox.org/images/PresidentialInaugurations/images/washington_o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7" y="1935921"/>
            <a:ext cx="5457972" cy="46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79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14417</TotalTime>
  <Words>474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Forming a New Nation</vt:lpstr>
      <vt:lpstr>The Articles of Confederation</vt:lpstr>
      <vt:lpstr>Shays’ Rebellion</vt:lpstr>
      <vt:lpstr>The Constitutional Convention</vt:lpstr>
      <vt:lpstr>The Great Compromise</vt:lpstr>
      <vt:lpstr>The Great Compromise Cont.</vt:lpstr>
      <vt:lpstr>Three-Fifths Compromise</vt:lpstr>
      <vt:lpstr>Ratification of the Constitution</vt:lpstr>
      <vt:lpstr>The Constitution is Approved</vt:lpstr>
      <vt:lpstr>The Bill of Rights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Forming a New Nation</dc:title>
  <dc:creator>McKenna, Kevin</dc:creator>
  <cp:lastModifiedBy>Howard, Joshua B.</cp:lastModifiedBy>
  <cp:revision>26</cp:revision>
  <dcterms:created xsi:type="dcterms:W3CDTF">2014-11-10T14:29:38Z</dcterms:created>
  <dcterms:modified xsi:type="dcterms:W3CDTF">2015-11-05T17:33:51Z</dcterms:modified>
</cp:coreProperties>
</file>