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9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9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56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6042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4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39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73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32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2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9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6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8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8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76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War of 1812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 Section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78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Consequences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clear winner.</a:t>
            </a:r>
          </a:p>
          <a:p>
            <a:pPr lvl="1"/>
            <a:r>
              <a:rPr lang="en-US" dirty="0" smtClean="0"/>
              <a:t>Nothing really changed after the war.</a:t>
            </a:r>
          </a:p>
          <a:p>
            <a:pPr lvl="1"/>
            <a:endParaRPr lang="en-US" dirty="0"/>
          </a:p>
          <a:p>
            <a:r>
              <a:rPr lang="en-US" dirty="0" smtClean="0"/>
              <a:t>American’s had fewer ties with Britain.</a:t>
            </a:r>
          </a:p>
          <a:p>
            <a:endParaRPr lang="en-US" dirty="0"/>
          </a:p>
          <a:p>
            <a:r>
              <a:rPr lang="en-US" dirty="0" smtClean="0"/>
              <a:t>Trade with Europe decreased.</a:t>
            </a:r>
          </a:p>
          <a:p>
            <a:endParaRPr lang="en-US" dirty="0"/>
          </a:p>
          <a:p>
            <a:r>
              <a:rPr lang="en-US" dirty="0" smtClean="0"/>
              <a:t>U.S. emerges as world power.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1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Tension with Britain Continues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2083820"/>
            <a:ext cx="5188836" cy="4774179"/>
          </a:xfrm>
        </p:spPr>
        <p:txBody>
          <a:bodyPr>
            <a:normAutofit/>
          </a:bodyPr>
          <a:lstStyle/>
          <a:p>
            <a:r>
              <a:rPr lang="en-US" dirty="0" smtClean="0"/>
              <a:t>Relations remained tense between Britain and U.S. following American Revolution.</a:t>
            </a:r>
          </a:p>
          <a:p>
            <a:endParaRPr lang="en-US" dirty="0"/>
          </a:p>
          <a:p>
            <a:r>
              <a:rPr lang="en-US" dirty="0" smtClean="0"/>
              <a:t>Britain created a blockade so American ships could not give France supplies.</a:t>
            </a:r>
          </a:p>
          <a:p>
            <a:endParaRPr lang="en-US" dirty="0"/>
          </a:p>
          <a:p>
            <a:r>
              <a:rPr lang="en-US" dirty="0" smtClean="0"/>
              <a:t>Impressment, or kidnapping, of American Sailors.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050" name="Picture 2" descr="http://media.smithsonianmag.com/images/631*370/The-War-of-1812-landing-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19" y="2083821"/>
            <a:ext cx="6794784" cy="39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0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Embargo Act of 1807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7956" y="1690688"/>
            <a:ext cx="5524043" cy="5167312"/>
          </a:xfrm>
        </p:spPr>
        <p:txBody>
          <a:bodyPr>
            <a:normAutofit/>
          </a:bodyPr>
          <a:lstStyle/>
          <a:p>
            <a:r>
              <a:rPr lang="en-US" dirty="0" smtClean="0"/>
              <a:t>President Jefferson did not want to get involved in foreign affairs.</a:t>
            </a:r>
          </a:p>
          <a:p>
            <a:endParaRPr lang="en-US" dirty="0"/>
          </a:p>
          <a:p>
            <a:r>
              <a:rPr lang="en-US" dirty="0" smtClean="0"/>
              <a:t>Signed the Embargo Act of 1807.</a:t>
            </a:r>
          </a:p>
          <a:p>
            <a:endParaRPr lang="en-US" dirty="0"/>
          </a:p>
          <a:p>
            <a:r>
              <a:rPr lang="en-US" dirty="0" smtClean="0"/>
              <a:t>American ships were forbidden to sail to foreign ports and American ports were closed to British ships.</a:t>
            </a:r>
            <a:endParaRPr lang="en-US" dirty="0"/>
          </a:p>
        </p:txBody>
      </p:sp>
      <p:pic>
        <p:nvPicPr>
          <p:cNvPr id="9218" name="Picture 2" descr="http://imgc.allpostersimages.com/images/P-473-488-90/30/3033/5DMBF00Z/posters/cartoon-protesting-the-embargo-act-passed-by-president-thomas-jefferson-in-18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5" y="1690688"/>
            <a:ext cx="6269061" cy="469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55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57" y="51076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Conflict with Natives leads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2088318"/>
            <a:ext cx="6173403" cy="4769681"/>
          </a:xfrm>
        </p:spPr>
        <p:txBody>
          <a:bodyPr>
            <a:normAutofit/>
          </a:bodyPr>
          <a:lstStyle/>
          <a:p>
            <a:r>
              <a:rPr lang="en-US" dirty="0" smtClean="0"/>
              <a:t>Tecumseh united natives to fight against Americans as they moved west.</a:t>
            </a:r>
          </a:p>
          <a:p>
            <a:endParaRPr lang="en-US" dirty="0"/>
          </a:p>
          <a:p>
            <a:r>
              <a:rPr lang="en-US" dirty="0" smtClean="0"/>
              <a:t>William Henry Harrison defeats Tecumseh at the Battle of Tippecanoe.</a:t>
            </a:r>
          </a:p>
          <a:p>
            <a:endParaRPr lang="en-US" dirty="0"/>
          </a:p>
          <a:p>
            <a:r>
              <a:rPr lang="en-US" dirty="0" smtClean="0"/>
              <a:t>War Hawks demand war with the British because they helped the Natives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146" name="Picture 2" descr="http://upload.wikimedia.org/wikipedia/commons/7/7c/Tecumseh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19" y="1836327"/>
            <a:ext cx="3667723" cy="486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91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War Begins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War is declared June 18, 1812, but there is little fighting for 2 years because Britain is busy fighting France.</a:t>
            </a:r>
          </a:p>
          <a:p>
            <a:endParaRPr lang="en-US" dirty="0"/>
          </a:p>
          <a:p>
            <a:r>
              <a:rPr lang="en-US" dirty="0" smtClean="0"/>
              <a:t>Once Britain defeats Napoleon in 1814, the fighting really begins.</a:t>
            </a:r>
            <a:endParaRPr lang="en-US" dirty="0"/>
          </a:p>
        </p:txBody>
      </p:sp>
      <p:pic>
        <p:nvPicPr>
          <p:cNvPr id="5" name="Picture 2" descr="http://www.rootsweb.ancestry.com/%7Etncf1812/crocketts1812/1812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6" y="1755775"/>
            <a:ext cx="6065056" cy="460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57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16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Early Fighting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574797"/>
            <a:ext cx="5950857" cy="5406573"/>
          </a:xfrm>
        </p:spPr>
        <p:txBody>
          <a:bodyPr/>
          <a:lstStyle/>
          <a:p>
            <a:r>
              <a:rPr lang="en-US" dirty="0" smtClean="0"/>
              <a:t>Britain is able to capture many U.S. cities including Washington D.C.</a:t>
            </a:r>
          </a:p>
          <a:p>
            <a:endParaRPr lang="en-US" dirty="0"/>
          </a:p>
          <a:p>
            <a:r>
              <a:rPr lang="en-US" dirty="0" smtClean="0"/>
              <a:t>They burn it to the ground.</a:t>
            </a:r>
          </a:p>
          <a:p>
            <a:pPr lvl="1"/>
            <a:r>
              <a:rPr lang="en-US" dirty="0" smtClean="0"/>
              <a:t>President James Madison is forced to flea.</a:t>
            </a:r>
          </a:p>
          <a:p>
            <a:pPr lvl="1"/>
            <a:r>
              <a:rPr lang="en-US" dirty="0" smtClean="0"/>
              <a:t>His wife, Dolly Madison stays to save important historical objects.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media.smithsonianmag.com/images/War-of-1812-Washington-burning-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71" y="2493019"/>
            <a:ext cx="6242280" cy="297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54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Battle of Fort McHenry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5029" y="1674132"/>
            <a:ext cx="6054317" cy="5183868"/>
          </a:xfrm>
        </p:spPr>
        <p:txBody>
          <a:bodyPr/>
          <a:lstStyle/>
          <a:p>
            <a:r>
              <a:rPr lang="en-US" dirty="0" smtClean="0"/>
              <a:t>Americans are able to defeat the British.</a:t>
            </a:r>
          </a:p>
          <a:p>
            <a:endParaRPr lang="en-US" dirty="0"/>
          </a:p>
          <a:p>
            <a:r>
              <a:rPr lang="en-US" dirty="0" smtClean="0"/>
              <a:t>During this battle, Francis Scott Key writes a poem about the pride he felt upon seeing the American flag still waving.</a:t>
            </a:r>
          </a:p>
          <a:p>
            <a:pPr lvl="1"/>
            <a:r>
              <a:rPr lang="en-US" dirty="0" smtClean="0"/>
              <a:t>This poem later becomes “The Star-Spangled Banner” </a:t>
            </a:r>
            <a:endParaRPr lang="en-US" dirty="0"/>
          </a:p>
        </p:txBody>
      </p:sp>
      <p:pic>
        <p:nvPicPr>
          <p:cNvPr id="3076" name="Picture 4" descr="http://www.themanwhocapturedwashington.com/images/800px-Ft._Henry_bombardement_1814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1" y="1935921"/>
            <a:ext cx="5870418" cy="429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6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Battle of New Orleans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35920"/>
            <a:ext cx="5535616" cy="4922079"/>
          </a:xfrm>
        </p:spPr>
        <p:txBody>
          <a:bodyPr>
            <a:normAutofit/>
          </a:bodyPr>
          <a:lstStyle/>
          <a:p>
            <a:r>
              <a:rPr lang="en-US" dirty="0" smtClean="0"/>
              <a:t>7,500 British troops approached New Orleans.</a:t>
            </a:r>
          </a:p>
          <a:p>
            <a:endParaRPr lang="en-US" dirty="0"/>
          </a:p>
          <a:p>
            <a:r>
              <a:rPr lang="en-US" dirty="0" smtClean="0"/>
              <a:t>General Andrew Jackson leads Americans into battle.</a:t>
            </a:r>
          </a:p>
          <a:p>
            <a:endParaRPr lang="en-US" dirty="0"/>
          </a:p>
          <a:p>
            <a:r>
              <a:rPr lang="en-US" dirty="0" smtClean="0"/>
              <a:t>Though outnumbered, Jackson’s men destroy the British.</a:t>
            </a:r>
          </a:p>
          <a:p>
            <a:pPr lvl="1"/>
            <a:r>
              <a:rPr lang="en-US" dirty="0" smtClean="0"/>
              <a:t>Casualties: 2,000 British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71 Americans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098" name="Picture 2" descr="http://www.knowla.org/uploads/2/Encyclopedia/illustration/thumbs-md/md-general-jackson-at-the-battle-of-new-orleans--1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86" y="1770742"/>
            <a:ext cx="3766932" cy="492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71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Battle of New Orleans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Decisive victory for Americans, but the battle was unnecessary.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Treaty of Ghent was signed 2 weeks earlier.</a:t>
            </a:r>
          </a:p>
          <a:p>
            <a:pPr lvl="1"/>
            <a:r>
              <a:rPr lang="en-US" dirty="0" smtClean="0"/>
              <a:t>Slow mail from Europe delayed the news from reaching the U.S. before the battle began.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3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14415</TotalTime>
  <Words>364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The War of 1812</vt:lpstr>
      <vt:lpstr>Tension with Britain Continues</vt:lpstr>
      <vt:lpstr>Embargo Act of 1807</vt:lpstr>
      <vt:lpstr>Conflict with Natives leads to War</vt:lpstr>
      <vt:lpstr>War Begins </vt:lpstr>
      <vt:lpstr>Early Fighting</vt:lpstr>
      <vt:lpstr>Battle of Fort McHenry</vt:lpstr>
      <vt:lpstr>The Battle of New Orleans</vt:lpstr>
      <vt:lpstr>The Battle of New Orleans</vt:lpstr>
      <vt:lpstr>Consequences of the War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Forming a New Nation</dc:title>
  <dc:creator>McKenna, Kevin</dc:creator>
  <cp:lastModifiedBy>Howard, Joshua B.</cp:lastModifiedBy>
  <cp:revision>26</cp:revision>
  <dcterms:created xsi:type="dcterms:W3CDTF">2014-11-10T14:29:38Z</dcterms:created>
  <dcterms:modified xsi:type="dcterms:W3CDTF">2015-11-05T17:37:30Z</dcterms:modified>
</cp:coreProperties>
</file>