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3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4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85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341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27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68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63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48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7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9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7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8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5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3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52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Events Leading to the Civil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00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Dred Scott V. </a:t>
            </a:r>
            <a:r>
              <a:rPr lang="en-US" dirty="0" err="1" smtClean="0"/>
              <a:t>Sandford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Dred Scott was a slave in Missouri, but his owner took him into territories where slavery was illegal, then back into Missouri.</a:t>
            </a:r>
          </a:p>
          <a:p>
            <a:endParaRPr lang="en-US" dirty="0" smtClean="0"/>
          </a:p>
          <a:p>
            <a:r>
              <a:rPr lang="en-US" dirty="0" smtClean="0"/>
              <a:t>When his owner dies, Scott sued for his freedom.</a:t>
            </a:r>
          </a:p>
          <a:p>
            <a:pPr lvl="1"/>
            <a:r>
              <a:rPr lang="en-US" dirty="0" smtClean="0"/>
              <a:t>His case eventually reaches the </a:t>
            </a:r>
            <a:r>
              <a:rPr lang="en-US" dirty="0"/>
              <a:t>S</a:t>
            </a:r>
            <a:r>
              <a:rPr lang="en-US" dirty="0" smtClean="0"/>
              <a:t>upreme Court.</a:t>
            </a:r>
          </a:p>
          <a:p>
            <a:endParaRPr lang="en-US" dirty="0"/>
          </a:p>
          <a:p>
            <a:r>
              <a:rPr lang="en-US" dirty="0" smtClean="0"/>
              <a:t>The Court rules against Scott.</a:t>
            </a:r>
          </a:p>
          <a:p>
            <a:pPr lvl="1"/>
            <a:r>
              <a:rPr lang="en-US" dirty="0" smtClean="0"/>
              <a:t>Said that slaves were property, not US citizens, and therefore could not sue in US courts. </a:t>
            </a:r>
            <a:endParaRPr lang="en-US" dirty="0"/>
          </a:p>
        </p:txBody>
      </p:sp>
      <p:pic>
        <p:nvPicPr>
          <p:cNvPr id="8196" name="Picture 4" descr="http://www.loc.gov/rr/program/bib/ourdocs/Images/dredsco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40" y="2088319"/>
            <a:ext cx="3672114" cy="468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08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en-US" dirty="0" smtClean="0"/>
              <a:t>John Brown’s Raid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6629"/>
            <a:ext cx="6019799" cy="5711371"/>
          </a:xfrm>
        </p:spPr>
        <p:txBody>
          <a:bodyPr>
            <a:normAutofit/>
          </a:bodyPr>
          <a:lstStyle/>
          <a:p>
            <a:r>
              <a:rPr lang="en-US" dirty="0" smtClean="0"/>
              <a:t>John Brown, who had fought proslavery settlers in Kansas, wants to inspire slaves to fight for their freedom.</a:t>
            </a:r>
          </a:p>
          <a:p>
            <a:endParaRPr lang="en-US" dirty="0" smtClean="0"/>
          </a:p>
          <a:p>
            <a:r>
              <a:rPr lang="en-US" dirty="0" smtClean="0"/>
              <a:t>Along with his sons and other followers, Brown is able to take the arsenal at Harpers Ferry.</a:t>
            </a:r>
          </a:p>
          <a:p>
            <a:endParaRPr lang="en-US" dirty="0" smtClean="0"/>
          </a:p>
          <a:p>
            <a:r>
              <a:rPr lang="en-US" dirty="0" smtClean="0"/>
              <a:t>Browns plan is to rally and arm local slaves.</a:t>
            </a:r>
          </a:p>
          <a:p>
            <a:pPr lvl="1"/>
            <a:r>
              <a:rPr lang="en-US" dirty="0" smtClean="0"/>
              <a:t>No slaves join the fight.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Brown is captured and tried for murder and treason.</a:t>
            </a:r>
          </a:p>
          <a:p>
            <a:pPr lvl="1"/>
            <a:r>
              <a:rPr lang="en-US" dirty="0" smtClean="0"/>
              <a:t>He is hung.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964" y="2088319"/>
            <a:ext cx="6281272" cy="367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26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Abraham Lincoln runs for president again John Breckinridge.</a:t>
            </a:r>
          </a:p>
          <a:p>
            <a:pPr lvl="1"/>
            <a:r>
              <a:rPr lang="en-US" dirty="0" smtClean="0"/>
              <a:t>Lincoln does not want slavery to expand into the territories, but does not want to outlaw slavery.</a:t>
            </a:r>
          </a:p>
          <a:p>
            <a:pPr lvl="1"/>
            <a:endParaRPr lang="en-US" dirty="0"/>
          </a:p>
          <a:p>
            <a:r>
              <a:rPr lang="en-US" dirty="0" smtClean="0"/>
              <a:t>Lincoln wins the election since the North has a higher population than the south.</a:t>
            </a:r>
          </a:p>
          <a:p>
            <a:endParaRPr lang="en-US" dirty="0"/>
          </a:p>
          <a:p>
            <a:r>
              <a:rPr lang="en-US" dirty="0" smtClean="0"/>
              <a:t>The South fears that Lincoln will soon outlaw slavery.</a:t>
            </a:r>
          </a:p>
        </p:txBody>
      </p:sp>
      <p:pic>
        <p:nvPicPr>
          <p:cNvPr id="10242" name="Picture 2" descr="http://bardhihistoryclass.weebly.com/uploads/2/4/6/1/24615437/1860-presidential-election-map_2nd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88319"/>
            <a:ext cx="6173402" cy="477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808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en-US" dirty="0" smtClean="0"/>
              <a:t>Southern States Secede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26321"/>
            <a:ext cx="6019799" cy="5531679"/>
          </a:xfrm>
        </p:spPr>
        <p:txBody>
          <a:bodyPr>
            <a:normAutofit/>
          </a:bodyPr>
          <a:lstStyle/>
          <a:p>
            <a:r>
              <a:rPr lang="en-US" dirty="0" smtClean="0"/>
              <a:t>Southern states had warned that if Lincoln had been elected, they would secede.</a:t>
            </a:r>
          </a:p>
          <a:p>
            <a:endParaRPr lang="en-US" dirty="0"/>
          </a:p>
          <a:p>
            <a:r>
              <a:rPr lang="en-US" dirty="0" smtClean="0"/>
              <a:t>Based their arguments on the idea of states’ rights.</a:t>
            </a:r>
          </a:p>
          <a:p>
            <a:pPr lvl="1"/>
            <a:r>
              <a:rPr lang="en-US" dirty="0" smtClean="0"/>
              <a:t>Claimed that since they voluntarily joined the Union, they had the right to leave.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South Carolina is the first state to secede, but is soon followed by other states.</a:t>
            </a:r>
          </a:p>
          <a:p>
            <a:endParaRPr lang="en-US" dirty="0"/>
          </a:p>
          <a:p>
            <a:r>
              <a:rPr lang="en-US" dirty="0" smtClean="0"/>
              <a:t>Create the Confederate States od America</a:t>
            </a:r>
          </a:p>
          <a:p>
            <a:pPr lvl="1"/>
            <a:r>
              <a:rPr lang="en-US" dirty="0" smtClean="0"/>
              <a:t>Name Jefferson Davis the President.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928" y="1707319"/>
            <a:ext cx="6225072" cy="446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6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756229"/>
            <a:ext cx="6019799" cy="5101771"/>
          </a:xfrm>
        </p:spPr>
        <p:txBody>
          <a:bodyPr/>
          <a:lstStyle/>
          <a:p>
            <a:r>
              <a:rPr lang="en-US" dirty="0" smtClean="0"/>
              <a:t>As different areas of the US develop differently, each section becomes loyal to the interest of their own section of the country.</a:t>
            </a:r>
          </a:p>
          <a:p>
            <a:pPr lvl="1"/>
            <a:r>
              <a:rPr lang="en-US" dirty="0" smtClean="0"/>
              <a:t>This is called Sectionalism</a:t>
            </a:r>
          </a:p>
          <a:p>
            <a:endParaRPr lang="en-US" dirty="0"/>
          </a:p>
          <a:p>
            <a:r>
              <a:rPr lang="en-US" dirty="0" smtClean="0"/>
              <a:t>The Southern states relied on agriculture.</a:t>
            </a:r>
          </a:p>
          <a:p>
            <a:pPr lvl="1"/>
            <a:r>
              <a:rPr lang="en-US" dirty="0" smtClean="0"/>
              <a:t>Mostly cotton.</a:t>
            </a:r>
          </a:p>
          <a:p>
            <a:pPr lvl="1"/>
            <a:r>
              <a:rPr lang="en-US" dirty="0" smtClean="0"/>
              <a:t>Relied on slave labor.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Northern states relied on manufacturing and trade.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historygcp.files.wordpress.com/2012/01/sectionlaism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90" y="2349726"/>
            <a:ext cx="6429375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63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0"/>
            <a:ext cx="10353761" cy="1326321"/>
          </a:xfrm>
        </p:spPr>
        <p:txBody>
          <a:bodyPr/>
          <a:lstStyle/>
          <a:p>
            <a:r>
              <a:rPr lang="en-US" dirty="0" smtClean="0"/>
              <a:t>Resistance to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6629"/>
            <a:ext cx="6019799" cy="5711371"/>
          </a:xfrm>
        </p:spPr>
        <p:txBody>
          <a:bodyPr/>
          <a:lstStyle/>
          <a:p>
            <a:r>
              <a:rPr lang="en-US" dirty="0" smtClean="0"/>
              <a:t>Beginning in the late 1700’s, abolitionists began calling for an end to slavery</a:t>
            </a:r>
          </a:p>
          <a:p>
            <a:pPr lvl="1"/>
            <a:r>
              <a:rPr lang="en-US" dirty="0" smtClean="0"/>
              <a:t>Examples: William Lloyd Garrison and Frederick Douglass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Many slaves attempt to escape to the North using the Underground Railroad.</a:t>
            </a:r>
          </a:p>
          <a:p>
            <a:pPr lvl="1"/>
            <a:r>
              <a:rPr lang="en-US" dirty="0" smtClean="0"/>
              <a:t>Harriet Tubman leads hundreds of slaves to freedom.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Other slaves lead revolts against their owners.</a:t>
            </a:r>
          </a:p>
          <a:p>
            <a:pPr lvl="1"/>
            <a:r>
              <a:rPr lang="en-US" dirty="0" smtClean="0"/>
              <a:t>In 1831, Nat Turner leads a rebellion in Virginia leaving 55 white men, women and children dead.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ndianapublicmedia.org/momentofindianahistory/files/2013/05/underground-raliroad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02" y="2035855"/>
            <a:ext cx="5867725" cy="375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1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16114"/>
            <a:ext cx="10353761" cy="1326321"/>
          </a:xfrm>
        </p:spPr>
        <p:txBody>
          <a:bodyPr/>
          <a:lstStyle/>
          <a:p>
            <a:r>
              <a:rPr lang="en-US" dirty="0" smtClean="0"/>
              <a:t>The Missouri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1442435"/>
            <a:ext cx="6018597" cy="5415566"/>
          </a:xfrm>
        </p:spPr>
        <p:txBody>
          <a:bodyPr/>
          <a:lstStyle/>
          <a:p>
            <a:r>
              <a:rPr lang="en-US" dirty="0" smtClean="0"/>
              <a:t>As the US expands westward and territories are added, people debated whether these newly acquired lands should allow slavery or not.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Missouri wanted to be added as a slave state.</a:t>
            </a:r>
          </a:p>
          <a:p>
            <a:pPr lvl="1"/>
            <a:r>
              <a:rPr lang="en-US" dirty="0" smtClean="0"/>
              <a:t>Northerners worried that this would give slave states an advantage in congress.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Henry Clay proposes the Missouri Compromise</a:t>
            </a:r>
          </a:p>
          <a:p>
            <a:pPr lvl="1"/>
            <a:r>
              <a:rPr lang="en-US" dirty="0" smtClean="0"/>
              <a:t>Missouri enters as a slave state.</a:t>
            </a:r>
          </a:p>
          <a:p>
            <a:pPr lvl="1"/>
            <a:r>
              <a:rPr lang="en-US" dirty="0" smtClean="0"/>
              <a:t>Maine enters as a free state.</a:t>
            </a:r>
          </a:p>
          <a:p>
            <a:pPr lvl="1"/>
            <a:r>
              <a:rPr lang="en-US" dirty="0" smtClean="0"/>
              <a:t>Slavery would be banned in all territories north of 36˚30’. 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8" y="1892979"/>
            <a:ext cx="6069894" cy="38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7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761998"/>
            <a:ext cx="10353761" cy="1326321"/>
          </a:xfrm>
        </p:spPr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In 1849, gold attracts many settlers into California and by 1850, Californians want to be admitted as a free state.</a:t>
            </a:r>
          </a:p>
          <a:p>
            <a:pPr lvl="1"/>
            <a:r>
              <a:rPr lang="en-US" dirty="0" smtClean="0"/>
              <a:t>Would upset the balance of slave and free states.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Henry Clay proposes the Compromise of 1850</a:t>
            </a:r>
          </a:p>
          <a:p>
            <a:pPr lvl="1"/>
            <a:r>
              <a:rPr lang="en-US" dirty="0" smtClean="0"/>
              <a:t>California enters as a free state</a:t>
            </a:r>
          </a:p>
          <a:p>
            <a:pPr lvl="1"/>
            <a:r>
              <a:rPr lang="en-US" dirty="0" smtClean="0"/>
              <a:t>Newly added states would be able to decide the issue of slavery for themselves.</a:t>
            </a:r>
          </a:p>
          <a:p>
            <a:pPr lvl="2"/>
            <a:r>
              <a:rPr lang="en-US" dirty="0" smtClean="0"/>
              <a:t>Popular sovereignty</a:t>
            </a:r>
          </a:p>
          <a:p>
            <a:pPr lvl="1"/>
            <a:r>
              <a:rPr lang="en-US" dirty="0" smtClean="0"/>
              <a:t>Made stronger Fugitive Slave Laws.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17" y="1962528"/>
            <a:ext cx="6192836" cy="39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35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Fugitive Slave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anose="020B0600070205080204" pitchFamily="34" charset="-128"/>
              </a:rPr>
              <a:t>It was a law that </a:t>
            </a:r>
            <a:r>
              <a:rPr lang="en-US" dirty="0" smtClean="0">
                <a:ea typeface="ＭＳ Ｐゴシック" panose="020B0600070205080204" pitchFamily="34" charset="-128"/>
              </a:rPr>
              <a:t>required </a:t>
            </a:r>
            <a:r>
              <a:rPr lang="en-US" dirty="0">
                <a:ea typeface="ＭＳ Ｐゴシック" panose="020B0600070205080204" pitchFamily="34" charset="-128"/>
              </a:rPr>
              <a:t>citizens to catch runaway slaves.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anose="020B0600070205080204" pitchFamily="34" charset="-128"/>
              </a:rPr>
              <a:t>If a person did not comply, they could be fined up to $1000 or put in jail for </a:t>
            </a:r>
            <a:r>
              <a:rPr lang="en-US" dirty="0" smtClean="0">
                <a:ea typeface="ＭＳ Ｐゴシック" panose="020B0600070205080204" pitchFamily="34" charset="-128"/>
              </a:rPr>
              <a:t>six months</a:t>
            </a:r>
            <a:r>
              <a:rPr lang="en-US" dirty="0"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anose="020B0600070205080204" pitchFamily="34" charset="-128"/>
              </a:rPr>
              <a:t>Judges received $10 if they returned a slave and $5 if they freed them.</a:t>
            </a:r>
          </a:p>
          <a:p>
            <a:pPr>
              <a:lnSpc>
                <a:spcPct val="90000"/>
              </a:lnSpc>
            </a:pPr>
            <a:endParaRPr 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anose="020B0600070205080204" pitchFamily="34" charset="-128"/>
              </a:rPr>
              <a:t>Many </a:t>
            </a:r>
            <a:r>
              <a:rPr lang="en-US" dirty="0">
                <a:ea typeface="ＭＳ Ｐゴシック" panose="020B0600070205080204" pitchFamily="34" charset="-128"/>
              </a:rPr>
              <a:t>blacks who were </a:t>
            </a:r>
            <a:r>
              <a:rPr lang="en-US" dirty="0" smtClean="0">
                <a:ea typeface="ＭＳ Ｐゴシック" panose="020B0600070205080204" pitchFamily="34" charset="-128"/>
              </a:rPr>
              <a:t>free </a:t>
            </a:r>
            <a:r>
              <a:rPr lang="en-US" dirty="0">
                <a:ea typeface="ＭＳ Ｐゴシック" panose="020B0600070205080204" pitchFamily="34" charset="-128"/>
              </a:rPr>
              <a:t>were captured and sent back into slavery.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anose="020B0600070205080204" pitchFamily="34" charset="-128"/>
              </a:rPr>
              <a:t>Northerners </a:t>
            </a:r>
            <a:r>
              <a:rPr lang="en-US" dirty="0" smtClean="0">
                <a:ea typeface="ＭＳ Ｐゴシック" panose="020B0600070205080204" pitchFamily="34" charset="-128"/>
              </a:rPr>
              <a:t>hated </a:t>
            </a:r>
            <a:r>
              <a:rPr lang="en-US" dirty="0">
                <a:ea typeface="ＭＳ Ｐゴシック" panose="020B0600070205080204" pitchFamily="34" charset="-128"/>
              </a:rPr>
              <a:t>this law because it forced them to become a part of the system of slavery. </a:t>
            </a:r>
          </a:p>
          <a:p>
            <a:endParaRPr lang="en-US" dirty="0"/>
          </a:p>
        </p:txBody>
      </p:sp>
      <p:pic>
        <p:nvPicPr>
          <p:cNvPr id="4098" name="Picture 2" descr="http://score.rims.k12.ca.us/score_lessons/impact/ca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84" y="1621101"/>
            <a:ext cx="3502026" cy="497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6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Uncle tom’s Cabin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>
            <a:normAutofit/>
          </a:bodyPr>
          <a:lstStyle/>
          <a:p>
            <a:r>
              <a:rPr lang="en-US" dirty="0" smtClean="0"/>
              <a:t>A novel written by Harriet Beecher Stowe.</a:t>
            </a:r>
          </a:p>
          <a:p>
            <a:endParaRPr lang="en-US" dirty="0"/>
          </a:p>
          <a:p>
            <a:r>
              <a:rPr lang="en-US" dirty="0" smtClean="0"/>
              <a:t>Dramatically portrayed the moral issue of slavery.</a:t>
            </a:r>
          </a:p>
          <a:p>
            <a:endParaRPr lang="en-US" dirty="0"/>
          </a:p>
          <a:p>
            <a:r>
              <a:rPr lang="en-US" i="1" dirty="0" smtClean="0"/>
              <a:t>Uncle Tom’s Cabin </a:t>
            </a:r>
            <a:r>
              <a:rPr lang="en-US" dirty="0" smtClean="0"/>
              <a:t>was extremely popular in the North.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Southerners believed the book falsely criticized the South and slavery.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122" name="Picture 2" descr="http://www.thebluegrassspecial.com/archive/2011/june2011/imagesjune2011/ut-for-s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14" y="1795235"/>
            <a:ext cx="3802742" cy="489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81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Bleeding Kansas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1669143"/>
            <a:ext cx="6018597" cy="5188857"/>
          </a:xfrm>
        </p:spPr>
        <p:txBody>
          <a:bodyPr>
            <a:normAutofit/>
          </a:bodyPr>
          <a:lstStyle/>
          <a:p>
            <a:r>
              <a:rPr lang="en-US" dirty="0" smtClean="0"/>
              <a:t>The Kansas-Nebraska Act allows each territory to determine if they would allow slavery by popular sovereignty.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Proslavery and Antislavery settlers rushed into the Kansas Territory to sway the vote in their favor.</a:t>
            </a:r>
          </a:p>
          <a:p>
            <a:endParaRPr lang="en-US" dirty="0"/>
          </a:p>
          <a:p>
            <a:r>
              <a:rPr lang="en-US" dirty="0" smtClean="0"/>
              <a:t>Fighting eventually breaks out and lasts for 3 years.</a:t>
            </a:r>
          </a:p>
          <a:p>
            <a:pPr lvl="1"/>
            <a:r>
              <a:rPr lang="en-US" dirty="0" smtClean="0"/>
              <a:t>Nicknames “Bleeding Kansas”</a:t>
            </a:r>
          </a:p>
          <a:p>
            <a:pPr lvl="1"/>
            <a:r>
              <a:rPr lang="en-US" dirty="0" smtClean="0"/>
              <a:t>Kind of a mini Civil War.</a:t>
            </a:r>
          </a:p>
          <a:p>
            <a:endParaRPr lang="en-US" dirty="0"/>
          </a:p>
        </p:txBody>
      </p:sp>
      <p:pic>
        <p:nvPicPr>
          <p:cNvPr id="6146" name="Picture 2" descr="http://images.fineartamerica.com/images/artworkimages/mediumlarge/1/0041276-gr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0" y="1919514"/>
            <a:ext cx="5951062" cy="468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33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 in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35921"/>
            <a:ext cx="6019799" cy="49220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While violence in Kansas was spreading, Senator Charles Sumner of Massachusetts delivered a speech attacking proslavery forces in Kansas.</a:t>
            </a:r>
          </a:p>
          <a:p>
            <a:endParaRPr lang="en-US" dirty="0"/>
          </a:p>
          <a:p>
            <a:r>
              <a:rPr lang="en-US" dirty="0" smtClean="0"/>
              <a:t>Preston Brooks, a southerner, heard the speech and attacked Sumner using his cane as a weapon.</a:t>
            </a:r>
          </a:p>
          <a:p>
            <a:endParaRPr lang="en-US" dirty="0"/>
          </a:p>
          <a:p>
            <a:r>
              <a:rPr lang="en-US" dirty="0" smtClean="0"/>
              <a:t>“Bleeding Kansas” and “Bleeding Sumner” became rallying cries for antislavery Northerners.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7170" name="Picture 2" descr="https://upload.wikimedia.org/wikipedia/commons/3/31/Southern_Chival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44" y="2088319"/>
            <a:ext cx="6141999" cy="402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24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1412</TotalTime>
  <Words>810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Bookman Old Style</vt:lpstr>
      <vt:lpstr>Rockwell</vt:lpstr>
      <vt:lpstr>Damask</vt:lpstr>
      <vt:lpstr>Events Leading to the Civil War</vt:lpstr>
      <vt:lpstr>Sectionalism</vt:lpstr>
      <vt:lpstr>Resistance to Slavery</vt:lpstr>
      <vt:lpstr>The Missouri Compromise</vt:lpstr>
      <vt:lpstr>Compromise of 1850</vt:lpstr>
      <vt:lpstr>Fugitive Slave Laws</vt:lpstr>
      <vt:lpstr>Uncle tom’s Cabin</vt:lpstr>
      <vt:lpstr>Bleeding Kansas</vt:lpstr>
      <vt:lpstr>Violence in Congress</vt:lpstr>
      <vt:lpstr>Dred Scott V. Sandford</vt:lpstr>
      <vt:lpstr>John Brown’s Raid</vt:lpstr>
      <vt:lpstr>Election of 1860</vt:lpstr>
      <vt:lpstr>Southern States Secede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Events Leading to the Civil War</dc:title>
  <dc:creator>McKenna, Kevin</dc:creator>
  <cp:lastModifiedBy>McKenna, Kevin</cp:lastModifiedBy>
  <cp:revision>17</cp:revision>
  <dcterms:created xsi:type="dcterms:W3CDTF">2016-01-04T19:34:05Z</dcterms:created>
  <dcterms:modified xsi:type="dcterms:W3CDTF">2016-01-05T19:06:45Z</dcterms:modified>
</cp:coreProperties>
</file>