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9" r:id="rId9"/>
    <p:sldId id="262" r:id="rId10"/>
    <p:sldId id="270" r:id="rId11"/>
    <p:sldId id="263" r:id="rId12"/>
    <p:sldId id="264" r:id="rId13"/>
    <p:sldId id="265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7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55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3180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07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73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0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56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6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9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9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4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3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6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6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7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7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17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Civil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150763"/>
            <a:ext cx="10353761" cy="1326321"/>
          </a:xfrm>
        </p:spPr>
        <p:txBody>
          <a:bodyPr/>
          <a:lstStyle/>
          <a:p>
            <a:r>
              <a:rPr lang="en-US" dirty="0" smtClean="0"/>
              <a:t>Emancipation proclamation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8524" y="788641"/>
            <a:ext cx="6189784" cy="4769681"/>
          </a:xfrm>
        </p:spPr>
        <p:txBody>
          <a:bodyPr>
            <a:noAutofit/>
          </a:bodyPr>
          <a:lstStyle/>
          <a:p>
            <a:r>
              <a:rPr lang="en-US" sz="2400" dirty="0" smtClean="0"/>
              <a:t>Many abolitionists urged Lincoln to outlaw slavery, but he was hesitant to do so.</a:t>
            </a:r>
          </a:p>
          <a:p>
            <a:endParaRPr lang="en-US" sz="2400" dirty="0" smtClean="0"/>
          </a:p>
          <a:p>
            <a:r>
              <a:rPr lang="en-US" sz="2400" dirty="0" smtClean="0"/>
              <a:t>Signs the Emancipation Proclamation in 1863.</a:t>
            </a:r>
          </a:p>
          <a:p>
            <a:pPr lvl="1"/>
            <a:r>
              <a:rPr lang="en-US" sz="2400" dirty="0" smtClean="0"/>
              <a:t>Frees all slaves in Confederate territory.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Freed very few slaves.</a:t>
            </a:r>
          </a:p>
          <a:p>
            <a:pPr lvl="1"/>
            <a:r>
              <a:rPr lang="en-US" sz="2400" dirty="0" smtClean="0"/>
              <a:t>Lincoln instead hoped to weaken the South and gain support from Britain. </a:t>
            </a:r>
            <a:endParaRPr lang="en-US" sz="2400" dirty="0"/>
          </a:p>
        </p:txBody>
      </p:sp>
      <p:sp>
        <p:nvSpPr>
          <p:cNvPr id="1026" name="AutoShape 2" descr="data:image/jpeg;base64,/9j/4AAQSkZJRgABAQAAAQABAAD/2wCEAAkGBxQTEhUUExQWFRUXGBwaGBgXGBwdHBwdHBocGhkaGBwYHCggGxslHhwZITEhJykrLi4uHR8zODMsNygtLisBCgoKBQUFDgUFDisZExkrKysrKysrKysrKysrKysrKysrKysrKysrKysrKysrKysrKysrKysrKysrKysrKysrK//AABEIANIA8AMBIgACEQEDEQH/xAAcAAABBQEBAQAAAAAAAAAAAAAFAgMEBgcAAQj/xAA+EAABAgQDBgQEBQMDBAMBAAABAhEAAyExBBJBBQZRYXGBEyKRoQcysfAUQlLB0SPh8WKCkiRyorIWM0MV/8QAFAEBAAAAAAAAAAAAAAAAAAAAAP/EABQRAQAAAAAAAAAAAAAAAAAAAAD/2gAMAwEAAhEDEQA/ANZkEMNHhU1flPQ/SGrJh9nT2/aAh7DAyFjf7NucTwuIezE+V6Ny7xKeAeQa9oWVwyhX0hxIgEx7mj0wmA9Jj0GEkx6DAeZXgLJP9QhquwrSjfxrwg4YDYUHxFdV1/3NbX+0BC2yopIKHCuNK0sSecCEY2eCXmLDcgbXuK684sO1pOarsQf2I1jOtu7yypS/DQlU0iimsnkVE1PSAtox8xSaLVpUhP8AEFMJPWCkFRLqq7cOQihYXfJCGVMlTQhJDzEIzoQHuopsBFz2PivFTKXLIWhQCgRq9v35wErayXzs9GNHNwHp0eDgH1gXjJzBYuTlb0EFzANQspjmhQgEkxA2gK+kTxeImMLKHQfvAMtrqYiqBGl7xOSlxEDa08ypUxaRmKUuAfRz9e0AKx2KKGCUKWo0CUA+5ANO31hP4eesAZpRQoMsAqCgDoMwvppADCylYraeZE5YlCWliliAwZSS1GzBTg69Hiwztg4lKmRMlrSb5nBY3Yl2FBQva8BVNqIkpIlBTKdmVd2o3El/aKjtPAnxGUCyj2/zGmzt1TJzYicpCpjgJP5UJfzF1VKiKPpELaezUzpaCEsynSr9VHpx07uNICgYXZ/mehQB0cCg79YsOwpKcqx5qEsQ3p10rE7DbOeYQWIIIHABwaNyifI2XkWSLHyka/ekBf5aHSOgh8Ch1hEo0HSA2+O8svAyAtfmUs5UIe5ZyTwSB+3GAJYFVCTwESM0YfN3vxrmYnxVITVXhkhAa7ADKw5vzuYuG5G/QxE7wJyk5lJBkrZs93QdAoN9RAaJIV9IfzRHlftDyID1o8eM+3/+JacHN/D4dCZs8NnK3yIewZNVKtTSKSj4s7SzJCk4cFxTw1Vf8p87jSA3ho8Jiobkb/SceChQEnEJZ5ZVRT6yiWzDkzj3i3KNIDg8QpUopKi35i3R1RLTEe/LzH1cwFI+JG1lypZQgKqCCtwGdItV3rekOfD7d2SiUFqlhcyYkEqWASxDsOCeUVb4wInKxGUlpWQFIB1IIUDzv92L7FlYnEyAZE8hVMyc6kFK281gxS4HYUEBpmHwqEpypSkDgBT0jPEbUl4HaxwiUgScRlVLaglrVQpSLZFMaDVoKL2FPnS5ebElS0OGJUmWsu+ZXhqSSwLD1imbX3ZWvG4eTKWCuSEEzSVMlYK15QS5Z02LmvKA0zFJJWrQAi3SDQ0gJiic5I4pf0DQZSbQCmjwCPWj0wCHiDjx5kxPiLiZZKgdIBGkImSQpJChmBoRxBvT1pDwRXnCqCkBmGzNoStmTZ/iImLSFZLpdNyGc6sBThWLbtTfPD4eUibMRNHiJCkpyF2P6tEmljBTaWHSSl5aFLIOQkA+YCjvcfxAhO2ZK5qpSR4xSlPishRCQAynXYEOTl+b5oCL/wDJU45CpUtKkgpBUo5cuWr1qNPWGNtbUkiQMHK82cEeWoGZwS+prD+35f4eSUSUplylDzMMy1Eg1UTU0H20Rdh7FkoQhTqXPUgGYtX5XL5R+nh2gHcLs/IygQRRqvrc11jvCVZ9SPq2lbmCmFA8MMA3O9qXMKmA3YB2Lm3pAF0Fkm5YOwvQWHOkYpv3vD+KxCDNSuUJTpRKNVVYrKmoFWDPpG0ZrtwjL97UYY4lSQCVmcAV0MtKggqWhVXC/MHFqCotAXjcHGJ/ByUBJSACGUGNzf1+sNb4bOwyMJNWmWhDOoKlgJIUC4IKbVrEVcqXiMOlRnzkGWMpXKXlFLrUWYWqaNAzDbJ8fFJkmZNMkSAqYl3Csy5pSST+ohIq7gHgWC/bOmlUtCzdSEk9SATD+JxGRC1gOUpKm4sHbvDaBVhpDikuDzEB8w7aUJ+InTcwSubMUrKK1Uo+UOz6Rsuxvh3hWlTFTJqykJJSopbMAK/K4DgFn0FYr23dyMLh8QlapiBVKkoUpIKhmL+X5lKJ1tQ8gLvtHZv4mSMk9cpxZJYVuSBU006QEcbr4KXjZEwJCZmYlLLUl1AKLhIUxvZm5RcFCM82RNwitoyZMonxsOVDKcx8pSp3NnCqs5bNoY0FUBwMRUKvWuZTf8j+0SgIHhfmIagJ/wDYwEHbygWCmINnrVw3a8ZxsraUzZ+KV4pC0zCSrIwSCQacApmVpSLTvlvNIkkDOFrS5yJLnhVvltrGb4PeBCJs04xHiSMTLTnSkgqQpKlZFoBIsCQRqDAafNRMlz1T0SSwllQHjTDKH5iUugIKiAA2lbAmA+4WHKp8zFLOYzZmZJJrbKSaNQMkHhFVnbz4VMjKMXiZ8tgE4VThJD1TMWZblLUZ62hrdPeefJAmFOeXncy2ykVvLpwNBakBsswKKiQdR10gwglhFCwm/WDWpvGEs0/+wEaC5+X3i9YWehaQpCkqTopJBHqKQD5MJJjiTHE0gEiEzjaPSDHT02gELEIK20eAu9+8yMHKBbNMU+RDs7XUrk5HX1bHdpb14ta1K/EzEZz8qVFhySPyjpAbHtXaiM4kp804pUtMtPzZUDzEt8tDlBJFSGivYJErD5pi8UhMqYoq8s1fiFSjZSXu5Ng9IyGVthUqYV/1kk//ALJmETdH8wJDFh5OAFdYiJU8wEKJWWBKkfMpRAdTXPmvekBtm9e2xLkGfiEKlS/lQiZRU1nKUoQfMCqjlTMA/KAu4u2FT0Dxi80F1m1LgkB3uQH4GMy2xtmZjcT4uKmAqJSHOYIQAAClCS4S5DmrOSYX+KmSZnioUZa0s7Goua8RaA3KZPqoE65r6Pf0hebMkA3Z3NdT/eM42NvcZs1KFCXLUdVlV+VetKRoUnZ6FJSqaozaChDJ6MLjq8BQNv8AxTmupOGlhANAtfmV2SKCnEnpALcRCZ4xGFmFXizELnYdT1M9KFAgknzZkmoN2MV+aWtWH1TT5FyzlUjzBQLEdCNYCxbD2kv8MtCpi8yFAKSSaOS5/wBWjO7UjQPhGhKcNNKX8012JdmQKDglyW7mKPu3h0rkgTF51zJpUQASpRoAnKAMxAOb0tEPGbVXs/ES5uEW6ighaFAlKkP5QoUqC44hurhv+HLkxXN6N/sJgRlUvxZukqUQVV/UXZA6l+sY3vBv7jMUjIpYkoo6JTpfhmJOY3s7QG2dISSH1LAqBIfqLGrueEBoO6W0Pxm0JysYQFYlBEqtJZQCRLCuGQE9UvEzaG2ZuEKsLPRNDnLKnykuFg0GQsQCHZuNoreCwQVIKH87M4OrlmHH+4hrdDdXaOKRlkzpmHkDzIBmLAqXdCEkB+dL84C37gTNnS8aEiaDNyhEpK0EK8QvnY6US1Wu2saqo1j5t21uxjtnzkzVKVnzEonJcnMASMxNQogGhenGNI+GG/0zFzDhsSkeIEFSZopnykAhSdDV3FCxtAaDtDHJkSVzpnyID8zoAH1JIEYtvFv3PnqWmQ8lJPmyqckEV8xAYdGi6/F7GlGGlSnpNm+bogZm9W9IyOSBnU3Afu7QCsFKDhRZT1r9S38xNwewzjpngyilM5vKVuUlLuw4MCTTgesD8FJKJqpYqKt0uRSn2IP7sTxJxcmZYoWnO+qScpJNvlMBomB+E+BTJCJiVTFC8wHIr1Szi937RXd8t3UYafJlozeEZCQCouT4ayC5Juy08mFo11FB3/xFC+KSg2G4qUtI6ZQpv/EQGa43BABbpCGBIJq7B6hP2KxM3D20MHi0UCUTMqJg0IWQMx0dJYvwfjEDa8hWVbljlIIFmZq8b+8CsQLg1dLA/XT7rAfTLtC1qpFY3K26nF4KVMcZ0gImjgtIALjnRQ5KEHUz3GuoMBKRCMWthmJAABJPKPZRt99Iyb4l70mas4eVMIly3zlJ+ZRozjQVDdYCrb47dXicUVflzFKeSBp7E94CIVnUrygB6X9K848lHNMvmYGvqYKbC2ScQuXJQDmnLCARVkmsyZ/tTm9uMBbNxvhr+KlqxGIOSXNAEtIDFSLlZazm3Ic4KYn4KSSoGXOWgAimYlx3BI9TGqyZYSkJAokAAcgGhvGYoS5a5iiyUJKj0AcwHzpvVu2mViVyZYCMgrqHLKNVXoR7wI/BZRlzZsxYnjxNbD94N4zGKUpc6b/9k0kl3LFRzHqAPYCAeMns6mscqX9j9SRARpspBOUOSKEkuxpSLXu/vnNkFEucSqUAAFXUkaP+oe45wGw2EEuUFNc3Jvx/mGZC/FUpwyUgt9m8AMmEElu8OYRY+Vq3H1pDJlqzABNyB5eJs0PTMKoUUkg3H8iAvPwr2wJWL8FfyTnyuPlWAWZ7OlxTgmF/F/Apl4uSpIAEyWonqFB3+9eUUPA49SJiDQKSoKQrmk0f0i8fEzaiMSvBLl2/DqUeIKlsUnmCgiAzuYn1cfw8F8FjPESQu/ara/SBgYqLVr+zRI2QkZ1A0Btxo1urwFn2fNyt6H0oa8faL/8ACjaYC5+GJo/iyqflUSVpfhnKiORjOE+VQKny2NedD2cfYgpsbahwk3D4hRIQhWSa/wChZbNzylj0JgNb35lJVhSVMwXLvzmBJ9iYyr4ey0yNsoQmypa098mf18vvGl/EqeU7MnrDFghSeoWkgdy0ZENpfh9q+KA+UEhuJlMHbQKV7QBPfzeXx8aoJDypBMtPMg+dQFqlx0SOMAMUrLMTlopSTmSAzWINRqHPfR49wOFJzKBKikuqjqe5vQm/WIWLBGJVcZiRfSgd7NamlIBSZxczRUhRURxD611GkFZKMwKwXSoaa8H+9YHpAScpDMgA9P8AEdsieQFSSWUkuK30anWA3fcvan4jBylkuoAJVxdLMT1GU94qnxZxNZKP0KCv+RKW5Aj6wG3I3ll4LN+ImhEooqGJIUiicoSKkhwzaDhFR3x3yGKxMyZLC8hYIzMCGCdAS1QYD3bWLOVSXuQL8/7Ed4E4nEg5FNa+tepvqYhzNpZrpYcXN4SicCGejU/xAaL8HdqZcRMw5LCcl0PR1ouAOOQqP+2NhlIZPH7rHzDgpy5CkTkECZLUFJq9ebaaR9KbI2gmdJRNRVMxCVAj/ULHgQadoCqfE7eZUiXLkoJl+KFZ12LJplB0c+3WMbxa1KP+mljzi5/FTFLGNMtdUZU5OTgZh98oo8tPnDJy9/2gJ+DkPmtVq01JaxrQCNI+EuDBx0+ZpIkiWjkZinV38jRS9nYEJClKIDMo9GL9tY0j4LYVpeKmEglcxL8vKVN2Cx7wGlRQ/iLvIENg0AKXNS8z/ShxyqVcOEWrbe0xh5K5qq5QwHFRYJHcxg5xC5k+fPmqJWR5iRqXDckhgOkAE2pi3JSly3lvoNP+XsBD0uUEykldVF8o6s6h2AD8DziPgMKJiwliASSs8EjQcyfoYnT1BYLfKPKkN6mAE4/FuCnn/huHSDWyJSRKtVu7niIr+NV5ks137wZwmIyJIcvd+30gA6/WJBxSyAknOaEPcd+B1pWkR5c3MXHeCGFmUsOlPf74wA+dg1rLAACp1avMiFzMPNCW1ZgQrRye1z7wceh0NKX+lYTOTVyKFzagpy9oCTL+Hs0STORiJK0FGYFlBwB5g7sGrf2is4YtMQbB2L6O4qesX/Ze1EStlz0TVAAKWEpJY+dAZKR/3ExnaJWZJLG3P699YC0TJAU5/VcGzNYAB9f4hvAkTkLkTSQSMrlywqyuxNX5dpOBrJlqcOzVHJiCe1O0M4fB/wBVKk0ZR0sCa97+0Bc0bQOJ2IiVMV50zJUpRfRCxVXDypF9YpGMk5p61VKiUhPEskPQauwhKcSn8PPlpU2WZnY2WQ7A8nen8QWlypayg2UsO+oTcgvRIre/1ADjMSlLFNTbzDt5bCBu1GVNpmdnUP49BBvE4BKScooUgnKASXbzKMxyL1t0iFMwxSJhCQVqCQCwGUPX5aOWHvaAgCe6yrKx9ervDc9RRMC0s4YFtQLvxJf7aEChD0pa3tq8J2rOZIIZyMo9S/sR7QDGMxviEqVVKaJTp39D7R5hsFMmh2IDOGF/7czEjdbd6ZjJmVAVkTVakpBNqAAkBzxJAA6gGdtBCsPNSkCakZaomqGYD/ZRTvwFmgA+OwOQjOsWsB5i3IWBtmMKw0iUbS5hPFNu9YIq2WqeomWMylNcupStWHAAM37RYdm7hbQZXhJSlKT8yvzEXyp1YvU8KcwpYxNSGy8P8aPGvfBraxXh5uGVUyluj/sXVuys3rGcbcwuIkKCMWhK0k/MkDMD2ZjakXv4S7PKETJ6PMlSsqdCQHc+pA9YBn4uyHWiaAXCcqiL0JYmhNOP8RRNlYclbsyXHWvbg/rGn/EvZSZuHE2ueWp3FDlUSDa4DD68oz7Y6AhKSR5GKlPxILM/JoCTvBjiyZKAHW2Zur0OlHGl41f4UpbDTQfmM5RblkQB/HaMTm4ozMTnoyLPW31r9ItuydvzMPM8ZCSQhJzAMHexLhiDUt3EBbfiPtXMtMquRBLgaqZq8hVPc8YzvaXlSQgMSoJvyD073iZtPbmJxHnSAnMHzmpDsXP5QfWA208SZUkJCiqYt3JvW5r1I/iAXs6qFkBhmypPEC5fmXhIWpKvyZACA1SVPQlxTtwEOYA5JIB9tT6cXPaEYlLVbS3WAB4hBExr+anYxYNm4UUUSz8dTZ4DyUFc3VxFtCGSjy/lAFXp00PHrAZ9LWRq1PXrBTB4xAT5qcuPeIgw7uNf55R07CZWBDUdv8wE9W1wAyEFxE6ZMmeAmeQkhWYlNaC2ZR51PpxgWjBUcPxr3/j6xInInDDhlHJqlxUGrcdHbrxMAiakTWWtrUD0Fff/ABDa1kshAJJLUse/D1iJhczMm49oN7LwaQSCC7OVGh7HQQE/ZmHyIyG/B9GemgEStlp84JqBblVq2++ENyZWQpSFEhz81bkUf2eHdlzxL+Y/LWtudbCv3xARhiQcTRJIWoDMHfzMKEcImbLnEyh5S6UKTxZiHqOIY1tA+Up5855hQFqUQKEF6ua8OfvDuyphMqZU0UQl+BSL87fdwmS1uMqVm7qUBX39Bwh+QpNmyhiA5q7tU94iDdnFZBNlJ8RBDnJ8wvTLQk00eI0vFFDOLOCCLEP7iAL47wk0dJUbG16BqWY/WKXjsPMJK1AlILPoGLDpx784mYraUxai2v23WNe3Vw2H2js8KCQgAGViJSaALABKku5ZTpVfW9DAVv4bbFlTMHiJUxpqzM8QSSopzJCRlJCaqSSPls4S/Ou4zZy8bjFhAQCFFACflOTy+SpZLgtX5QOkGd/FSMKmXLwpWiZlCc6SQSGAU6hckPyvB74abOljDeIfmAoSWZta2qTAe/Djcg4fELmzA6kukD8uVQHnHFw45NzjVpZYQHnBRlJmJPnQCQXoWSWBJLZX9iYBT94sWCiaqVJThgopmB3IYs+ZTODoya6GA8+IGxxi0GWgDMpOZJtUUFeeYekQd09nHBYUSVVKSpSiLZlEqIB4CnOCmC2kmcqcpKgUlQy6MnKFA04ueltISmaz0Z39dH9eEBC3rm/9JNBBylLOK1JAHq9uDxlO1pxRJSmxUSXYOySGr1PtF73uUShBeoLBAIZmzEkAVajX1jPd4sQFTMoHyDLpcO/uT7QDe78uxAcub28oJc8rxb/CykZHUGBKS1A7OCHH+DFW3ePmYUIOZ+gL/VmtUxbpuGRMQ6AZdnCbMp3AB+WqQS30MAOxEha1aBILOSHd2FG4N7RXNuD+u2gFTzOvoxi4/gkJTVa1NdwlqDre1Yq20gPHBSKHj0HajiAmzsOGQHBuoBubN98YYmqFQUmgd2Nae7QSmSlZX5fpre4I1ryiDiHIY6uz9BAC8HSYWsMvPRrRap2UJpehPF9YruycKpU90psR98HizTkuH8rJsS+tO9YCkyUVIpU6/wCIkYoZmOtoT+HCSCajgDb75RJFQBZvsQDiEsg2qL/seMO4UAyEOTRIFdeQevExHmy2YAu+oLs4qGHOFyiQCKFg2lK2p9+sBEwLBxfKqzX5ltIL4NbmjOb+vAQGkLyrbiSD3P8AIEGMLKIWDRqPT39af5gCE5FA9W49T7w5sqSPO1g46/Yb0hyfLGVwk2BBs9AfvWG9nrShKypViSbGgSCTS4oW6wFamLlInTFuMoJACQwL8A8O4DGoSqbYpISaFuTNyFW+wCRKqsqNnvxfnWENmIA+/wC8BfMD8QU4eR4cqVnVViqiRXgKlu0VDaeNm4lZmTCVK6MwFgwGkRThNfaJmFlFJBcAtZrcCCIBWFkEcGVro/fTXtF5+E+0xh8d4RP9PFJykH9aApSTyoJie44RUU4inlbtrV2hvD4pUtSZqfmlLTMS2uVlJ9R9TAEvihgJknGhKh5C6pR0IzF76gt7cY0f4dFK8GlIIShJdfItYE0BJrm5FmoYrHxb3mwmMl4eVh1GZNcTArKwSlaQQglTOTmFA9uMBtxd6ThSZU0kIUapOhApQjvAazjJUoy5ipeTw0v4kzxc5Cfz1NHb9StDeB+8asMNnJVPWqbJ8qEBykqCQcqFAEHO6Q5pVOgihb57yTZpCXZCg3loVJJCkiYRRYSajgXinnGzFf0VzVlCCciSp0gm7PQQF6+GGLY4hIch0ljo7gEvzaLXiZxJoNanmDQ8+nSKR8OFgTJ18qkA0F2VX2Ji541aWdLdeNeReAH7ZVm8LM1ConSiQ594zPEKM2ZMV+tRN9CXjRN51thipi5OXpmIdvQ+kUM4bKmliCSSNP8AOkAW3Uw/zZjxYXc2100/jW0fgiokpm5Euf8Akr5qitG94rO6qWGYB8r5ne13D8tOcG14o5wljnc5qnKAQ9QNbcGgEq2DOU5E9Kg2hBprmHrrA7aeELJB/KtNRS6T6VAMHVZUspPBqOST3+6XiDj1hYJdIYhwaXcix6v2gI+ISVAAKFD+lh1TrX+IAYqc/ldyCXGg79oOTJnkBBIBapobVBH3asAdqUsXNQefKAM7HwzyyoABS15QaM1ze0SlEsMo+UgABmLPXpSgiJsCYtMoWUXJ6A2dusS8VO0BBFh3tAVidhrpSSXbjWjtTnHNoNOI7Q9JWkEJUoFVdKu/DjbhaHMVIIzMLVrwuf3gI1UqzEkZanjwJa8PLykZkmhSkvxDVpxjlr/pJmsCCWPR/vjCNhTkkLllmQQzjQkvzpfvAR1k5lUAAU/RoKKU1h3HqekCspzEG5vXV635wYky3l5rsK8aONLwBYq/phNrgdTr/bpHiZQ8Ff6sig/EszEdj6wuegiWA2lSNOn3p3gNt3H+HJypJdTuLcB+w9YCpzgcxAL39yT3h3CSVX10/mPZEp39YnABw7NwqONfswDcpk0UamoJ/vSG3NgpQB4EftHYrDMADQv6gnQs0JQkXGhFOMAwuX5swmFJ1cu7fesSZcx3oK2YgpqDTle3OFIlOblIvZ36CIgkKD6gVtpx+zAT/DXOmyJhlNL8qAsICQspGYZyAEmblZzctFsVh5a28RILWJFjRmLuwsa/tFOxG1SrAIwyQA2IVNJD5j5MqX4/MYuOAwnkStSnJCcvcV6eY+8AL3iwYyIyprVuQDceXGBO8eFCMTM5gKDauP3a8WjbCBlLkPlLCtHDVP32is7bllKkE1CkOBctep7iAM/D8kT1NYy1c7ZFCnrF2LeZRALtZ+OjH9uEUbcCaBiWNHSauf0nheoFIu89i4GjuA41+jNAC985g8BEsCqlAgBgzPRh19jFX3ml+CmXKBYsCrlRqcauYL43DqnT5Nx59f8ASzsL1oPsQM30CTOIFhUqu6uZ1vpAS9lYjwpJLZnSl0mzkuOo4vxHCJeVMtCps8rBnO6k/MFZgtzyo1IVupg8yCpTkEg2dgGbu/vBfGSfEIlqTTI5tXSlKHn1gKv/AP0ELW0lEyapNQuYbMLgVsAdIShcwKAWoJzOeFWcVFdIsOCkiUqiAaEFVj/2vWnTp0DY5Lz0l2ANaVJ4joVXPCAYxBWEJJNGJvfQfQ+0AscvMKGrtziw7UkqCGINA2lv5cxXMLhcyx11c+0BbdhYJSZSXv8AMRwckh+FKvz9ZZmJT5lEJNGLCnTiaw1+ISKWa4qRyFbViNjcKFjMSCMvypLNq4p80AB2rJEqfKmsAl2VduBc9DBzGyA5DioPy604nmPeIO2ZYmSCXzUzJ5sPsROwkzxJEuYKOkJV/wBwoT9YANslJXLnYe7F0nR7WY3IFYH4L+nNH+tLHq9v+SR6wYky/AxZRpMQXpUE1YdgYD7QVlWm4UhWYEWIJf1p6vAScWPOeN+j1MGtjp8i3qxD8WYGmut4G7RS8ywcgANzqxr9vBvYGDHhKckFyxNf0huHKALoA8NJuwD6PTU6RnO3JuecoswdgkWEaHtmYlMhShQi7cSLepjOJaGU5IBJcEt+/GA9QgBI81/bSp0P9odWvOS1A7V4izcQ37Q7iMOWfLdmb5VcXGh/iPJWCzpoCFP8qrPSnHnTQiA9w+fK/wAweqST14e8PSZCVG5S1wdWpfoNRwhOCnuCk0IsDduI/UOcSsvmNQ/BtNf8QHKwmVitQHAC2lTzhvws0s5W0JD3DuU0tSjc7R2Jl/KxUq+VP7HnDkuUUywVF1EsRVq2tyeArm1ML4S8oLipB5G3tFl3f3jSUCVNoQyQpgAzMHAq/PpA/a+AzpzpCsyB5tQ1TS1nNIrwgLztedmlqUJhvTLa7V5MSfug3bT5ZJULSwHHQQH2ZiGOUkMqnfmdILbYchABDG/B6CvpfnASt0j/ANVLq1RyPSNBU2Yh6NQC7HSl4zzduQRPl0qSC3ravSpjQpqAczGrae+nU6wAvaU8y1Syhku6ASC6c2UKqTcX5OO4DfOQELu9Gu9tbduUHduFJQQHzODzDONLhifXhFd3rm5xLynOcrKa7u5f70gC+6M7Ii70LAduTQVmYgCdmYlkN6qJYtaoD9oB7ty8iATmSP5Jo/H70icqcDOB/KSriNAQT1rASM4UsGjAO1aEsBw4nv3gDtZLhJeruTXt1GkF5ywyin8zDrRlCofnEPHYdJKTpY8a/wAQHm0kBiTWgI10vyP+YG7GwSFzglU1MlJfzqBUwcWSmpJ0HvBzFIyywSHIA/tEn4aSs20BmS7S1qfgXDE8Cx94Aod15SkvIxZJGk6SuWCeAWoUPJjAXFbNmBQkKQUqUsIzXFSHUCKEAOQeXJo22Yh0lLOCKjRuYirL2SlE9LpcJOeUc3ykJUFpINSlmI4HtAZhhZQCAlSXGUULOxoakPfhETdmgn4c/kVmTrQ2t094LS54mIlTEsApApqHoRerGBWL/pY2VMHyzPIbXsLWqUGAE7UxLT0rZ8qRRg7jMP7w3vFhHXLUmy06ffOC22MBmnrCRQj7t9YSmT4uDSRVUvNYcCzFxTylJgIoQDISsmoDKbikm3Nq94sGBUyAOTmlA5ra+npAfYJAzoVUOCCeflUOjhMEcEo1Qp/K7Cj0OsA1vXiyJIS/zrr0H7RUcMXcGtL8oN7441K5iUiyU1AAFX/tAnDYYuzGvPjS0AiRhc3zKUE6BIqXpTkYlTJaZLGpC9CDYMzO7kdeET8Ihg5TUhndgBDs5AKCipL9GpSvY9YAaUCYl3q/lVlqD/EenHlJZQAVRxpXp06aUiBMSuRMq7dCx5VtBBZRNSGNgGLVSf0q5QEydNCnAIFXfW+ttIVhZ2iqtcWdxQj/AEn+eECPHIIStqMAeXB7lNYKyAUV50PSmnf17wD65aiKa0dVhxA5fxFf29s8pAWEgAjzNxizIWFAl6sGSXrVtPeIWKwqVJOagKg7FnYig9YCnoreggngSSMhClGrNowLn75RI2jswCblw4zeQLykuakuE6lgPYxI2PLHmSxzG+bQirD694AjsHGiUoqUoLLAAJFU0Ni4GofXXRifVttKq1BPAV4aP6RVpMkJLvc1Le5+9Ye8VNG+pp6e0AVm40BSlIU73CgWvevOsB1bJmy1Z0SpinqPIq2hFLRZdyMMhc3E4lScwweHM1KCPmmkLyOHq3hqLHUpOgi97O3fQpCJi5kxU8jMqZY5yxJFPl0YvSAzvBycZMQf6EwFNQFJUHbgSLj94kycCqbLC0S1nK7hvMFA1SoaVe/HnGuS5IcuyWF7AAc9PaIM7ZhmzUTZUxSACc5SxRMGgKVCpBA8wawuICNs7cwGQBiFEziyiUMAk8ACDxufYUgdtD4fTP8A85oUNQsNpoQDrpFrXOmS1BebOiy3LG/zJ0pw1fjcvKUCHFQbGAyTaG6mKyFKpdXuCGYDiCzxL3A2NNw89a1ooUEJIUkknMKXOgPpGptDCsGlyQMpOoZ4CCvFLPygcK+leX+YHqxv/USpZOZZCnagS6CQ7vVn7EdymNwi8qvDIzkUJ46GKzs/d+bKnomrKiEOdC5KFJJd63Gn0qGTbqTv6SwS3hqBqfyr4U/WP/KJe9UomUlQV8pCg3avu/2IrOx5pRPMtyM4VL73Qf8AmExYMNi/GkGWoHMxHZqUd/lOnCAeGK8US5xZ1C1q6gtdiweGNnkInTZJIAKswDXBoq1GIIpyHCGt2puaQqUWeXMJfUPQ+4MI2tNSjEyzclkkvoQA1O/tARcF5JiU65ig+37gQra89SZ6+gqKXtfWO2yvJNzAUJCx9fqIVt1YKQtJvR24h/asAHwyPEnORQc+H2ILIH5rCAeGnkKIYdeJ5wQGI0BueOrXgCCSQCadPoKdoflpUQCWAcd2p/NesDvGdSQKsGGnrWJ6phCKG9TW1B6QDeNKVpUlSQS7O400tX7pFcdclTixs9jXhpaLEmZlTVIu3R7Mai8Q8cywRUg14V5NANYfEImIIUkHUhmvwIHtpSPMPjDJYKAWg0DioHa+nGBpkLQcwoRR/wCYdl7SBDTBTj96wB7DzAogpIIIsznQ0Yu9w/CFYqQhRlhKiEp8zULsKPQa/WA0pOQ+JLVTUX6AjXqO8OYLFgzEskAlwa63v92EBLmzmnLWmvnlEMNc2Ugf7SXHOIuJJcEAFSFqQDqwPlB4gPl6dAxOXhgkoykNnHCpcKNasKH0iLjUMtamfKaU1LmuvH16QETF41aVlmb9Jqz1d7mJs+WFyETUEhViCKPw01B9oHbPlELe6uB7U7Vh/GryhKEG1WtWvC97QDuC2/iJCFmTMMsrOWYAE1YFhUUDE24nlEbDbw4qXME0TphUD+ZalA2oqvylrUpZohSyfMFa1Ycn49YVJRmDi33/AHgN62DvNIxeHGIfJ4ZSifJJJyKUwSsaqlk2Nm4FJEXKUxDguDaPmzdLbS8JOJpkWhSFg2KVC50dKsqn5EaxuWyttEBMkypi5iUjNkYpFLu9ujwBraCQEF/KOLP0flDWxEhKVS28PKXCQzAHUNo700iNjcHPmoZSU1NZZzMQ1itw3/HTvBXB7NQgJIQEquWu7Vc3OusBJQDxfhCszR3hB3iDtraQw8szCkqA4ceHL6QEyYuh6RBOVIA8vE5r1q5MZ9jfioUktglZXZ/GQp/9qATVtW7RXNofFjFAjLh5aBcCYFFQrxzD6QFC2thZiJiiRkV8we4OhiwzZjI/FISAiazBBHlU9UmnEKH+28Btt4jxFGYVAu4ar3dwCKdzrC92NoMVYeYf6c0sHNHJFOT082jQHuz8X/1RUfKmYSFMT+YvWvFon7ZwdFW/UD7NAzbeCVJU36SyVcWNCGtE7aOMHkU5JZL8/wC38wHm0w8uVMdzY09Txu8C9oTTlTLLgByfoG7RKxONGQgpIqSknn9mBEyaSaj76QDktnJiRh0Au/Yiv1iPKsCKcIkoNjTuW46awE3D6tejU6dmiZNlMHLu4qeJ42cv+0A5+KIbKfQfSkd46lqGdTgOWejtWmhMAWxOJAIcVNR6XLiv+IdMv+n5vmVUj9NKVZ3AI94Fyr+IphXy8KWpCk4krU4oHYA/XoP2gBikKBqWrw5f3hMxFK9BT+0S5pKSQQ5FH562pQPELEl2AGjWgORifDNKjhX7ET8PiJa6K14UJp+biecCcSAGv3g9ursEz3UD8ujX9dfWAe2a5KbkIew1NLjmT7RKnzEKUQXAYsasS9HJHU9+Ue43YUyQoKSSK2NKH1HWBuMm4hdChhZhq1gwgFLxhS6ZYBJo4c18zfX+YjKQEVUS5pSjD70hWwsKidO8Jc5MsvTM9TwBs9/Zou0jcxMsjPKcOMqzUKd2PNVLNAUUFKyASO/7ffGJmHlebKkFbDQEnnQPSLhid1gVumSMyiToXNSb669otu56l4aUoEUdyGq1hl/iAywbCxMxbIw84uKAylBnFySG9TH0Lu5g/wAPIQgaAZuGZg9oVs/GompBSXB9m0PA8olB4CV4/AQnxiRaGh+8etQ9YCPtPaKpUozAhS2uEhy3FgCSOjmK2N7iuWV+EmbLJLFCwp2Bd09tHroItaFNGcbV3XnYSbOn4cFSZuYtLSCUk1BKVPmCdMvRtYB2ZK2bjA5/orNwfKXNgp3SYFYz4fkgmRNTlsygOnzVFj+mB+JmTFujFykIt/XQkhCh/roVJo13HMQGV4kpbS1rSC5BlrLKD3SKpa9rwA/e0+WSNMqC3MpqevOKuofN0/cR0dAXZPmlEq8x/DBTmteNdecV3FHyA/6f5jo6Aiz1HInpERP37R0dATZ1G7xCQap+73j2OgCGLFu8OYYeQHXMI6OgGMaoun74w/iT5v8Ad/EdHQHmPDAt+r9oD4f5kx0dAK2j8/aLt8LVF5ldRHkdAXXbHyL5W5VFvU+pil7cSAkkBixtHR0BRsUohyCxDV7R9FbtKK9noKjmPgpLqrXIK11jo6AGYCYWIc058zBGcfL2T+0dHQDm5qj40waeT/0H8mLYT5PT6x0dAOi/ePFWjo6A6X+XrHks3jo6ADbVlgmoBdCiaXqL+8ZbPlhISEgAeOzANQ+G4poXPrHR0B//2Q=="/>
          <p:cNvSpPr>
            <a:spLocks noChangeAspect="1" noChangeArrowheads="1"/>
          </p:cNvSpPr>
          <p:nvPr/>
        </p:nvSpPr>
        <p:spPr bwMode="auto">
          <a:xfrm>
            <a:off x="155575" y="-2827338"/>
            <a:ext cx="6743700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TEhUUExQWFRUXGBwaGBgXGBwdHBwdHBocGhkaGBwYHCggGxslHhwZITEhJykrLi4uHR8zODMsNygtLisBCgoKBQUFDgUFDisZExkrKysrKysrKysrKysrKysrKysrKysrKysrKysrKysrKysrKysrKysrKysrKysrKysrK//AABEIANIA8AMBIgACEQEDEQH/xAAcAAABBQEBAQAAAAAAAAAAAAAFAgMEBgcAAQj/xAA+EAABAgQDBgQEBQMDBAMBAAABAhEAAyExBBJBBQZRYXGBEyKRoQcysfAUQlLB0SPh8WKCkiRyorIWM0MV/8QAFAEBAAAAAAAAAAAAAAAAAAAAAP/EABQRAQAAAAAAAAAAAAAAAAAAAAD/2gAMAwEAAhEDEQA/ANZkEMNHhU1flPQ/SGrJh9nT2/aAh7DAyFjf7NucTwuIezE+V6Ny7xKeAeQa9oWVwyhX0hxIgEx7mj0wmA9Jj0GEkx6DAeZXgLJP9QhquwrSjfxrwg4YDYUHxFdV1/3NbX+0BC2yopIKHCuNK0sSecCEY2eCXmLDcgbXuK684sO1pOarsQf2I1jOtu7yypS/DQlU0iimsnkVE1PSAtox8xSaLVpUhP8AEFMJPWCkFRLqq7cOQihYXfJCGVMlTQhJDzEIzoQHuopsBFz2PivFTKXLIWhQCgRq9v35wErayXzs9GNHNwHp0eDgH1gXjJzBYuTlb0EFzANQspjmhQgEkxA2gK+kTxeImMLKHQfvAMtrqYiqBGl7xOSlxEDa08ypUxaRmKUuAfRz9e0AKx2KKGCUKWo0CUA+5ANO31hP4eesAZpRQoMsAqCgDoMwvppADCylYraeZE5YlCWliliAwZSS1GzBTg69Hiwztg4lKmRMlrSb5nBY3Yl2FBQva8BVNqIkpIlBTKdmVd2o3El/aKjtPAnxGUCyj2/zGmzt1TJzYicpCpjgJP5UJfzF1VKiKPpELaezUzpaCEsynSr9VHpx07uNICgYXZ/mehQB0cCg79YsOwpKcqx5qEsQ3p10rE7DbOeYQWIIIHABwaNyifI2XkWSLHyka/ekBf5aHSOgh8Ch1hEo0HSA2+O8svAyAtfmUs5UIe5ZyTwSB+3GAJYFVCTwESM0YfN3vxrmYnxVITVXhkhAa7ADKw5vzuYuG5G/QxE7wJyk5lJBkrZs93QdAoN9RAaJIV9IfzRHlftDyID1o8eM+3/+JacHN/D4dCZs8NnK3yIewZNVKtTSKSj4s7SzJCk4cFxTw1Vf8p87jSA3ho8Jiobkb/SceChQEnEJZ5ZVRT6yiWzDkzj3i3KNIDg8QpUopKi35i3R1RLTEe/LzH1cwFI+JG1lypZQgKqCCtwGdItV3rekOfD7d2SiUFqlhcyYkEqWASxDsOCeUVb4wInKxGUlpWQFIB1IIUDzv92L7FlYnEyAZE8hVMyc6kFK281gxS4HYUEBpmHwqEpypSkDgBT0jPEbUl4HaxwiUgScRlVLaglrVQpSLZFMaDVoKL2FPnS5ebElS0OGJUmWsu+ZXhqSSwLD1imbX3ZWvG4eTKWCuSEEzSVMlYK15QS5Z02LmvKA0zFJJWrQAi3SDQ0gJiic5I4pf0DQZSbQCmjwCPWj0wCHiDjx5kxPiLiZZKgdIBGkImSQpJChmBoRxBvT1pDwRXnCqCkBmGzNoStmTZ/iImLSFZLpdNyGc6sBThWLbtTfPD4eUibMRNHiJCkpyF2P6tEmljBTaWHSSl5aFLIOQkA+YCjvcfxAhO2ZK5qpSR4xSlPishRCQAynXYEOTl+b5oCL/wDJU45CpUtKkgpBUo5cuWr1qNPWGNtbUkiQMHK82cEeWoGZwS+prD+35f4eSUSUplylDzMMy1Eg1UTU0H20Rdh7FkoQhTqXPUgGYtX5XL5R+nh2gHcLs/IygQRRqvrc11jvCVZ9SPq2lbmCmFA8MMA3O9qXMKmA3YB2Lm3pAF0Fkm5YOwvQWHOkYpv3vD+KxCDNSuUJTpRKNVVYrKmoFWDPpG0ZrtwjL97UYY4lSQCVmcAV0MtKggqWhVXC/MHFqCotAXjcHGJ/ByUBJSACGUGNzf1+sNb4bOwyMJNWmWhDOoKlgJIUC4IKbVrEVcqXiMOlRnzkGWMpXKXlFLrUWYWqaNAzDbJ8fFJkmZNMkSAqYl3Csy5pSST+ohIq7gHgWC/bOmlUtCzdSEk9SATD+JxGRC1gOUpKm4sHbvDaBVhpDikuDzEB8w7aUJ+InTcwSubMUrKK1Uo+UOz6Rsuxvh3hWlTFTJqykJJSopbMAK/K4DgFn0FYr23dyMLh8QlapiBVKkoUpIKhmL+X5lKJ1tQ8gLvtHZv4mSMk9cpxZJYVuSBU006QEcbr4KXjZEwJCZmYlLLUl1AKLhIUxvZm5RcFCM82RNwitoyZMonxsOVDKcx8pSp3NnCqs5bNoY0FUBwMRUKvWuZTf8j+0SgIHhfmIagJ/wDYwEHbygWCmINnrVw3a8ZxsraUzZ+KV4pC0zCSrIwSCQacApmVpSLTvlvNIkkDOFrS5yJLnhVvltrGb4PeBCJs04xHiSMTLTnSkgqQpKlZFoBIsCQRqDAafNRMlz1T0SSwllQHjTDKH5iUugIKiAA2lbAmA+4WHKp8zFLOYzZmZJJrbKSaNQMkHhFVnbz4VMjKMXiZ8tgE4VThJD1TMWZblLUZ62hrdPeefJAmFOeXncy2ykVvLpwNBakBsswKKiQdR10gwglhFCwm/WDWpvGEs0/+wEaC5+X3i9YWehaQpCkqTopJBHqKQD5MJJjiTHE0gEiEzjaPSDHT02gELEIK20eAu9+8yMHKBbNMU+RDs7XUrk5HX1bHdpb14ta1K/EzEZz8qVFhySPyjpAbHtXaiM4kp804pUtMtPzZUDzEt8tDlBJFSGivYJErD5pi8UhMqYoq8s1fiFSjZSXu5Ng9IyGVthUqYV/1kk//ALJmETdH8wJDFh5OAFdYiJU8wEKJWWBKkfMpRAdTXPmvekBtm9e2xLkGfiEKlS/lQiZRU1nKUoQfMCqjlTMA/KAu4u2FT0Dxi80F1m1LgkB3uQH4GMy2xtmZjcT4uKmAqJSHOYIQAAClCS4S5DmrOSYX+KmSZnioUZa0s7Goua8RaA3KZPqoE65r6Pf0hebMkA3Z3NdT/eM42NvcZs1KFCXLUdVlV+VetKRoUnZ6FJSqaozaChDJ6MLjq8BQNv8AxTmupOGlhANAtfmV2SKCnEnpALcRCZ4xGFmFXizELnYdT1M9KFAgknzZkmoN2MV+aWtWH1TT5FyzlUjzBQLEdCNYCxbD2kv8MtCpi8yFAKSSaOS5/wBWjO7UjQPhGhKcNNKX8012JdmQKDglyW7mKPu3h0rkgTF51zJpUQASpRoAnKAMxAOb0tEPGbVXs/ES5uEW6ighaFAlKkP5QoUqC44hurhv+HLkxXN6N/sJgRlUvxZukqUQVV/UXZA6l+sY3vBv7jMUjIpYkoo6JTpfhmJOY3s7QG2dISSH1LAqBIfqLGrueEBoO6W0Pxm0JysYQFYlBEqtJZQCRLCuGQE9UvEzaG2ZuEKsLPRNDnLKnykuFg0GQsQCHZuNoreCwQVIKH87M4OrlmHH+4hrdDdXaOKRlkzpmHkDzIBmLAqXdCEkB+dL84C37gTNnS8aEiaDNyhEpK0EK8QvnY6US1Wu2saqo1j5t21uxjtnzkzVKVnzEonJcnMASMxNQogGhenGNI+GG/0zFzDhsSkeIEFSZopnykAhSdDV3FCxtAaDtDHJkSVzpnyID8zoAH1JIEYtvFv3PnqWmQ8lJPmyqckEV8xAYdGi6/F7GlGGlSnpNm+bogZm9W9IyOSBnU3Afu7QCsFKDhRZT1r9S38xNwewzjpngyilM5vKVuUlLuw4MCTTgesD8FJKJqpYqKt0uRSn2IP7sTxJxcmZYoWnO+qScpJNvlMBomB+E+BTJCJiVTFC8wHIr1Szi937RXd8t3UYafJlozeEZCQCouT4ayC5Juy08mFo11FB3/xFC+KSg2G4qUtI6ZQpv/EQGa43BABbpCGBIJq7B6hP2KxM3D20MHi0UCUTMqJg0IWQMx0dJYvwfjEDa8hWVbljlIIFmZq8b+8CsQLg1dLA/XT7rAfTLtC1qpFY3K26nF4KVMcZ0gImjgtIALjnRQ5KEHUz3GuoMBKRCMWthmJAABJPKPZRt99Iyb4l70mas4eVMIly3zlJ+ZRozjQVDdYCrb47dXicUVflzFKeSBp7E94CIVnUrygB6X9K848lHNMvmYGvqYKbC2ScQuXJQDmnLCARVkmsyZ/tTm9uMBbNxvhr+KlqxGIOSXNAEtIDFSLlZazm3Ic4KYn4KSSoGXOWgAimYlx3BI9TGqyZYSkJAokAAcgGhvGYoS5a5iiyUJKj0AcwHzpvVu2mViVyZYCMgrqHLKNVXoR7wI/BZRlzZsxYnjxNbD94N4zGKUpc6b/9k0kl3LFRzHqAPYCAeMns6mscqX9j9SRARpspBOUOSKEkuxpSLXu/vnNkFEucSqUAAFXUkaP+oe45wGw2EEuUFNc3Jvx/mGZC/FUpwyUgt9m8AMmEElu8OYRY+Vq3H1pDJlqzABNyB5eJs0PTMKoUUkg3H8iAvPwr2wJWL8FfyTnyuPlWAWZ7OlxTgmF/F/Apl4uSpIAEyWonqFB3+9eUUPA49SJiDQKSoKQrmk0f0i8fEzaiMSvBLl2/DqUeIKlsUnmCgiAzuYn1cfw8F8FjPESQu/ara/SBgYqLVr+zRI2QkZ1A0Btxo1urwFn2fNyt6H0oa8faL/8ACjaYC5+GJo/iyqflUSVpfhnKiORjOE+VQKny2NedD2cfYgpsbahwk3D4hRIQhWSa/wChZbNzylj0JgNb35lJVhSVMwXLvzmBJ9iYyr4ey0yNsoQmypa098mf18vvGl/EqeU7MnrDFghSeoWkgdy0ZENpfh9q+KA+UEhuJlMHbQKV7QBPfzeXx8aoJDypBMtPMg+dQFqlx0SOMAMUrLMTlopSTmSAzWINRqHPfR49wOFJzKBKikuqjqe5vQm/WIWLBGJVcZiRfSgd7NamlIBSZxczRUhRURxD611GkFZKMwKwXSoaa8H+9YHpAScpDMgA9P8AEdsieQFSSWUkuK30anWA3fcvan4jBylkuoAJVxdLMT1GU94qnxZxNZKP0KCv+RKW5Aj6wG3I3ll4LN+ImhEooqGJIUiicoSKkhwzaDhFR3x3yGKxMyZLC8hYIzMCGCdAS1QYD3bWLOVSXuQL8/7Ed4E4nEg5FNa+tepvqYhzNpZrpYcXN4SicCGejU/xAaL8HdqZcRMw5LCcl0PR1ouAOOQqP+2NhlIZPH7rHzDgpy5CkTkECZLUFJq9ebaaR9KbI2gmdJRNRVMxCVAj/ULHgQadoCqfE7eZUiXLkoJl+KFZ12LJplB0c+3WMbxa1KP+mljzi5/FTFLGNMtdUZU5OTgZh98oo8tPnDJy9/2gJ+DkPmtVq01JaxrQCNI+EuDBx0+ZpIkiWjkZinV38jRS9nYEJClKIDMo9GL9tY0j4LYVpeKmEglcxL8vKVN2Cx7wGlRQ/iLvIENg0AKXNS8z/ShxyqVcOEWrbe0xh5K5qq5QwHFRYJHcxg5xC5k+fPmqJWR5iRqXDckhgOkAE2pi3JSly3lvoNP+XsBD0uUEykldVF8o6s6h2AD8DziPgMKJiwliASSs8EjQcyfoYnT1BYLfKPKkN6mAE4/FuCnn/huHSDWyJSRKtVu7niIr+NV5ks137wZwmIyJIcvd+30gA6/WJBxSyAknOaEPcd+B1pWkR5c3MXHeCGFmUsOlPf74wA+dg1rLAACp1avMiFzMPNCW1ZgQrRye1z7wceh0NKX+lYTOTVyKFzagpy9oCTL+Hs0STORiJK0FGYFlBwB5g7sGrf2is4YtMQbB2L6O4qesX/Ze1EStlz0TVAAKWEpJY+dAZKR/3ExnaJWZJLG3P699YC0TJAU5/VcGzNYAB9f4hvAkTkLkTSQSMrlywqyuxNX5dpOBrJlqcOzVHJiCe1O0M4fB/wBVKk0ZR0sCa97+0Bc0bQOJ2IiVMV50zJUpRfRCxVXDypF9YpGMk5p61VKiUhPEskPQauwhKcSn8PPlpU2WZnY2WQ7A8nen8QWlypayg2UsO+oTcgvRIre/1ADjMSlLFNTbzDt5bCBu1GVNpmdnUP49BBvE4BKScooUgnKASXbzKMxyL1t0iFMwxSJhCQVqCQCwGUPX5aOWHvaAgCe6yrKx9ervDc9RRMC0s4YFtQLvxJf7aEChD0pa3tq8J2rOZIIZyMo9S/sR7QDGMxviEqVVKaJTp39D7R5hsFMmh2IDOGF/7czEjdbd6ZjJmVAVkTVakpBNqAAkBzxJAA6gGdtBCsPNSkCakZaomqGYD/ZRTvwFmgA+OwOQjOsWsB5i3IWBtmMKw0iUbS5hPFNu9YIq2WqeomWMylNcupStWHAAM37RYdm7hbQZXhJSlKT8yvzEXyp1YvU8KcwpYxNSGy8P8aPGvfBraxXh5uGVUyluj/sXVuys3rGcbcwuIkKCMWhK0k/MkDMD2ZjakXv4S7PKETJ6PMlSsqdCQHc+pA9YBn4uyHWiaAXCcqiL0JYmhNOP8RRNlYclbsyXHWvbg/rGn/EvZSZuHE2ueWp3FDlUSDa4DD68oz7Y6AhKSR5GKlPxILM/JoCTvBjiyZKAHW2Zur0OlHGl41f4UpbDTQfmM5RblkQB/HaMTm4ozMTnoyLPW31r9ItuydvzMPM8ZCSQhJzAMHexLhiDUt3EBbfiPtXMtMquRBLgaqZq8hVPc8YzvaXlSQgMSoJvyD073iZtPbmJxHnSAnMHzmpDsXP5QfWA208SZUkJCiqYt3JvW5r1I/iAXs6qFkBhmypPEC5fmXhIWpKvyZACA1SVPQlxTtwEOYA5JIB9tT6cXPaEYlLVbS3WAB4hBExr+anYxYNm4UUUSz8dTZ4DyUFc3VxFtCGSjy/lAFXp00PHrAZ9LWRq1PXrBTB4xAT5qcuPeIgw7uNf55R07CZWBDUdv8wE9W1wAyEFxE6ZMmeAmeQkhWYlNaC2ZR51PpxgWjBUcPxr3/j6xInInDDhlHJqlxUGrcdHbrxMAiakTWWtrUD0Fff/ABDa1kshAJJLUse/D1iJhczMm49oN7LwaQSCC7OVGh7HQQE/ZmHyIyG/B9GemgEStlp84JqBblVq2++ENyZWQpSFEhz81bkUf2eHdlzxL+Y/LWtudbCv3xARhiQcTRJIWoDMHfzMKEcImbLnEyh5S6UKTxZiHqOIY1tA+Up5855hQFqUQKEF6ua8OfvDuyphMqZU0UQl+BSL87fdwmS1uMqVm7qUBX39Bwh+QpNmyhiA5q7tU94iDdnFZBNlJ8RBDnJ8wvTLQk00eI0vFFDOLOCCLEP7iAL47wk0dJUbG16BqWY/WKXjsPMJK1AlILPoGLDpx784mYraUxai2v23WNe3Vw2H2js8KCQgAGViJSaALABKku5ZTpVfW9DAVv4bbFlTMHiJUxpqzM8QSSopzJCRlJCaqSSPls4S/Ou4zZy8bjFhAQCFFACflOTy+SpZLgtX5QOkGd/FSMKmXLwpWiZlCc6SQSGAU6hckPyvB74abOljDeIfmAoSWZta2qTAe/Djcg4fELmzA6kukD8uVQHnHFw45NzjVpZYQHnBRlJmJPnQCQXoWSWBJLZX9iYBT94sWCiaqVJThgopmB3IYs+ZTODoya6GA8+IGxxi0GWgDMpOZJtUUFeeYekQd09nHBYUSVVKSpSiLZlEqIB4CnOCmC2kmcqcpKgUlQy6MnKFA04ueltISmaz0Z39dH9eEBC3rm/9JNBBylLOK1JAHq9uDxlO1pxRJSmxUSXYOySGr1PtF73uUShBeoLBAIZmzEkAVajX1jPd4sQFTMoHyDLpcO/uT7QDe78uxAcub28oJc8rxb/CykZHUGBKS1A7OCHH+DFW3ePmYUIOZ+gL/VmtUxbpuGRMQ6AZdnCbMp3AB+WqQS30MAOxEha1aBILOSHd2FG4N7RXNuD+u2gFTzOvoxi4/gkJTVa1NdwlqDre1Yq20gPHBSKHj0HajiAmzsOGQHBuoBubN98YYmqFQUmgd2Nae7QSmSlZX5fpre4I1ryiDiHIY6uz9BAC8HSYWsMvPRrRap2UJpehPF9YruycKpU90psR98HizTkuH8rJsS+tO9YCkyUVIpU6/wCIkYoZmOtoT+HCSCajgDb75RJFQBZvsQDiEsg2qL/seMO4UAyEOTRIFdeQevExHmy2YAu+oLs4qGHOFyiQCKFg2lK2p9+sBEwLBxfKqzX5ltIL4NbmjOb+vAQGkLyrbiSD3P8AIEGMLKIWDRqPT39af5gCE5FA9W49T7w5sqSPO1g46/Yb0hyfLGVwk2BBs9AfvWG9nrShKypViSbGgSCTS4oW6wFamLlInTFuMoJACQwL8A8O4DGoSqbYpISaFuTNyFW+wCRKqsqNnvxfnWENmIA+/wC8BfMD8QU4eR4cqVnVViqiRXgKlu0VDaeNm4lZmTCVK6MwFgwGkRThNfaJmFlFJBcAtZrcCCIBWFkEcGVro/fTXtF5+E+0xh8d4RP9PFJykH9aApSTyoJie44RUU4inlbtrV2hvD4pUtSZqfmlLTMS2uVlJ9R9TAEvihgJknGhKh5C6pR0IzF76gt7cY0f4dFK8GlIIShJdfItYE0BJrm5FmoYrHxb3mwmMl4eVh1GZNcTArKwSlaQQglTOTmFA9uMBtxd6ThSZU0kIUapOhApQjvAazjJUoy5ipeTw0v4kzxc5Cfz1NHb9StDeB+8asMNnJVPWqbJ8qEBykqCQcqFAEHO6Q5pVOgihb57yTZpCXZCg3loVJJCkiYRRYSajgXinnGzFf0VzVlCCciSp0gm7PQQF6+GGLY4hIch0ljo7gEvzaLXiZxJoNanmDQ8+nSKR8OFgTJ18qkA0F2VX2Ji541aWdLdeNeReAH7ZVm8LM1ConSiQ594zPEKM2ZMV+tRN9CXjRN51thipi5OXpmIdvQ+kUM4bKmliCSSNP8AOkAW3Uw/zZjxYXc2100/jW0fgiokpm5Euf8Akr5qitG94rO6qWGYB8r5ne13D8tOcG14o5wljnc5qnKAQ9QNbcGgEq2DOU5E9Kg2hBprmHrrA7aeELJB/KtNRS6T6VAMHVZUspPBqOST3+6XiDj1hYJdIYhwaXcix6v2gI+ISVAAKFD+lh1TrX+IAYqc/ldyCXGg79oOTJnkBBIBapobVBH3asAdqUsXNQefKAM7HwzyyoABS15QaM1ze0SlEsMo+UgABmLPXpSgiJsCYtMoWUXJ6A2dusS8VO0BBFh3tAVidhrpSSXbjWjtTnHNoNOI7Q9JWkEJUoFVdKu/DjbhaHMVIIzMLVrwuf3gI1UqzEkZanjwJa8PLykZkmhSkvxDVpxjlr/pJmsCCWPR/vjCNhTkkLllmQQzjQkvzpfvAR1k5lUAAU/RoKKU1h3HqekCspzEG5vXV635wYky3l5rsK8aONLwBYq/phNrgdTr/bpHiZQ8Ff6sig/EszEdj6wuegiWA2lSNOn3p3gNt3H+HJypJdTuLcB+w9YCpzgcxAL39yT3h3CSVX10/mPZEp39YnABw7NwqONfswDcpk0UamoJ/vSG3NgpQB4EftHYrDMADQv6gnQs0JQkXGhFOMAwuX5swmFJ1cu7fesSZcx3oK2YgpqDTle3OFIlOblIvZ36CIgkKD6gVtpx+zAT/DXOmyJhlNL8qAsICQspGYZyAEmblZzctFsVh5a28RILWJFjRmLuwsa/tFOxG1SrAIwyQA2IVNJD5j5MqX4/MYuOAwnkStSnJCcvcV6eY+8AL3iwYyIyprVuQDceXGBO8eFCMTM5gKDauP3a8WjbCBlLkPlLCtHDVP32is7bllKkE1CkOBctep7iAM/D8kT1NYy1c7ZFCnrF2LeZRALtZ+OjH9uEUbcCaBiWNHSauf0nheoFIu89i4GjuA41+jNAC985g8BEsCqlAgBgzPRh19jFX3ml+CmXKBYsCrlRqcauYL43DqnT5Nx59f8ASzsL1oPsQM30CTOIFhUqu6uZ1vpAS9lYjwpJLZnSl0mzkuOo4vxHCJeVMtCps8rBnO6k/MFZgtzyo1IVupg8yCpTkEg2dgGbu/vBfGSfEIlqTTI5tXSlKHn1gKv/AP0ELW0lEyapNQuYbMLgVsAdIShcwKAWoJzOeFWcVFdIsOCkiUqiAaEFVj/2vWnTp0DY5Lz0l2ANaVJ4joVXPCAYxBWEJJNGJvfQfQ+0AscvMKGrtziw7UkqCGINA2lv5cxXMLhcyx11c+0BbdhYJSZSXv8AMRwckh+FKvz9ZZmJT5lEJNGLCnTiaw1+ISKWa4qRyFbViNjcKFjMSCMvypLNq4p80AB2rJEqfKmsAl2VduBc9DBzGyA5DioPy604nmPeIO2ZYmSCXzUzJ5sPsROwkzxJEuYKOkJV/wBwoT9YANslJXLnYe7F0nR7WY3IFYH4L+nNH+tLHq9v+SR6wYky/AxZRpMQXpUE1YdgYD7QVlWm4UhWYEWIJf1p6vAScWPOeN+j1MGtjp8i3qxD8WYGmut4G7RS8ywcgANzqxr9vBvYGDHhKckFyxNf0huHKALoA8NJuwD6PTU6RnO3JuecoswdgkWEaHtmYlMhShQi7cSLepjOJaGU5IBJcEt+/GA9QgBI81/bSp0P9odWvOS1A7V4izcQ37Q7iMOWfLdmb5VcXGh/iPJWCzpoCFP8qrPSnHnTQiA9w+fK/wAweqST14e8PSZCVG5S1wdWpfoNRwhOCnuCk0IsDduI/UOcSsvmNQ/BtNf8QHKwmVitQHAC2lTzhvws0s5W0JD3DuU0tSjc7R2Jl/KxUq+VP7HnDkuUUywVF1EsRVq2tyeArm1ML4S8oLipB5G3tFl3f3jSUCVNoQyQpgAzMHAq/PpA/a+AzpzpCsyB5tQ1TS1nNIrwgLztedmlqUJhvTLa7V5MSfug3bT5ZJULSwHHQQH2ZiGOUkMqnfmdILbYchABDG/B6CvpfnASt0j/ANVLq1RyPSNBU2Yh6NQC7HSl4zzduQRPl0qSC3ravSpjQpqAczGrae+nU6wAvaU8y1Syhku6ASC6c2UKqTcX5OO4DfOQELu9Gu9tbduUHduFJQQHzODzDONLhifXhFd3rm5xLynOcrKa7u5f70gC+6M7Ii70LAduTQVmYgCdmYlkN6qJYtaoD9oB7ty8iATmSP5Jo/H70icqcDOB/KSriNAQT1rASM4UsGjAO1aEsBw4nv3gDtZLhJeruTXt1GkF5ywyin8zDrRlCofnEPHYdJKTpY8a/wAQHm0kBiTWgI10vyP+YG7GwSFzglU1MlJfzqBUwcWSmpJ0HvBzFIyywSHIA/tEn4aSs20BmS7S1qfgXDE8Cx94Aod15SkvIxZJGk6SuWCeAWoUPJjAXFbNmBQkKQUqUsIzXFSHUCKEAOQeXJo22Yh0lLOCKjRuYirL2SlE9LpcJOeUc3ykJUFpINSlmI4HtAZhhZQCAlSXGUULOxoakPfhETdmgn4c/kVmTrQ2t094LS54mIlTEsApApqHoRerGBWL/pY2VMHyzPIbXsLWqUGAE7UxLT0rZ8qRRg7jMP7w3vFhHXLUmy06ffOC22MBmnrCRQj7t9YSmT4uDSRVUvNYcCzFxTylJgIoQDISsmoDKbikm3Nq94sGBUyAOTmlA5ra+npAfYJAzoVUOCCeflUOjhMEcEo1Qp/K7Cj0OsA1vXiyJIS/zrr0H7RUcMXcGtL8oN7441K5iUiyU1AAFX/tAnDYYuzGvPjS0AiRhc3zKUE6BIqXpTkYlTJaZLGpC9CDYMzO7kdeET8Ihg5TUhndgBDs5AKCipL9GpSvY9YAaUCYl3q/lVlqD/EenHlJZQAVRxpXp06aUiBMSuRMq7dCx5VtBBZRNSGNgGLVSf0q5QEydNCnAIFXfW+ttIVhZ2iqtcWdxQj/AEn+eECPHIIStqMAeXB7lNYKyAUV50PSmnf17wD65aiKa0dVhxA5fxFf29s8pAWEgAjzNxizIWFAl6sGSXrVtPeIWKwqVJOagKg7FnYig9YCnoreggngSSMhClGrNowLn75RI2jswCblw4zeQLykuakuE6lgPYxI2PLHmSxzG+bQirD694AjsHGiUoqUoLLAAJFU0Ni4GofXXRifVttKq1BPAV4aP6RVpMkJLvc1Le5+9Ye8VNG+pp6e0AVm40BSlIU73CgWvevOsB1bJmy1Z0SpinqPIq2hFLRZdyMMhc3E4lScwweHM1KCPmmkLyOHq3hqLHUpOgi97O3fQpCJi5kxU8jMqZY5yxJFPl0YvSAzvBycZMQf6EwFNQFJUHbgSLj94kycCqbLC0S1nK7hvMFA1SoaVe/HnGuS5IcuyWF7AAc9PaIM7ZhmzUTZUxSACc5SxRMGgKVCpBA8wawuICNs7cwGQBiFEziyiUMAk8ACDxufYUgdtD4fTP8A85oUNQsNpoQDrpFrXOmS1BebOiy3LG/zJ0pw1fjcvKUCHFQbGAyTaG6mKyFKpdXuCGYDiCzxL3A2NNw89a1ooUEJIUkknMKXOgPpGptDCsGlyQMpOoZ4CCvFLPygcK+leX+YHqxv/USpZOZZCnagS6CQ7vVn7EdymNwi8qvDIzkUJ46GKzs/d+bKnomrKiEOdC5KFJJd63Gn0qGTbqTv6SwS3hqBqfyr4U/WP/KJe9UomUlQV8pCg3avu/2IrOx5pRPMtyM4VL73Qf8AmExYMNi/GkGWoHMxHZqUd/lOnCAeGK8US5xZ1C1q6gtdiweGNnkInTZJIAKswDXBoq1GIIpyHCGt2puaQqUWeXMJfUPQ+4MI2tNSjEyzclkkvoQA1O/tARcF5JiU65ig+37gQra89SZ6+gqKXtfWO2yvJNzAUJCx9fqIVt1YKQtJvR24h/asAHwyPEnORQc+H2ILIH5rCAeGnkKIYdeJ5wQGI0BueOrXgCCSQCadPoKdoflpUQCWAcd2p/NesDvGdSQKsGGnrWJ6phCKG9TW1B6QDeNKVpUlSQS7O400tX7pFcdclTixs9jXhpaLEmZlTVIu3R7Mai8Q8cywRUg14V5NANYfEImIIUkHUhmvwIHtpSPMPjDJYKAWg0DioHa+nGBpkLQcwoRR/wCYdl7SBDTBTj96wB7DzAogpIIIsznQ0Yu9w/CFYqQhRlhKiEp8zULsKPQa/WA0pOQ+JLVTUX6AjXqO8OYLFgzEskAlwa63v92EBLmzmnLWmvnlEMNc2Ugf7SXHOIuJJcEAFSFqQDqwPlB4gPl6dAxOXhgkoykNnHCpcKNasKH0iLjUMtamfKaU1LmuvH16QETF41aVlmb9Jqz1d7mJs+WFyETUEhViCKPw01B9oHbPlELe6uB7U7Vh/GryhKEG1WtWvC97QDuC2/iJCFmTMMsrOWYAE1YFhUUDE24nlEbDbw4qXME0TphUD+ZalA2oqvylrUpZohSyfMFa1Ycn49YVJRmDi33/AHgN62DvNIxeHGIfJ4ZSifJJJyKUwSsaqlk2Nm4FJEXKUxDguDaPmzdLbS8JOJpkWhSFg2KVC50dKsqn5EaxuWyttEBMkypi5iUjNkYpFLu9ujwBraCQEF/KOLP0flDWxEhKVS28PKXCQzAHUNo700iNjcHPmoZSU1NZZzMQ1itw3/HTvBXB7NQgJIQEquWu7Vc3OusBJQDxfhCszR3hB3iDtraQw8szCkqA4ceHL6QEyYuh6RBOVIA8vE5r1q5MZ9jfioUktglZXZ/GQp/9qATVtW7RXNofFjFAjLh5aBcCYFFQrxzD6QFC2thZiJiiRkV8we4OhiwzZjI/FISAiazBBHlU9UmnEKH+28Btt4jxFGYVAu4ar3dwCKdzrC92NoMVYeYf6c0sHNHJFOT082jQHuz8X/1RUfKmYSFMT+YvWvFon7ZwdFW/UD7NAzbeCVJU36SyVcWNCGtE7aOMHkU5JZL8/wC38wHm0w8uVMdzY09Txu8C9oTTlTLLgByfoG7RKxONGQgpIqSknn9mBEyaSaj76QDktnJiRh0Au/Yiv1iPKsCKcIkoNjTuW46awE3D6tejU6dmiZNlMHLu4qeJ42cv+0A5+KIbKfQfSkd46lqGdTgOWejtWmhMAWxOJAIcVNR6XLiv+IdMv+n5vmVUj9NKVZ3AI94Fyr+IphXy8KWpCk4krU4oHYA/XoP2gBikKBqWrw5f3hMxFK9BT+0S5pKSQQ5FH562pQPELEl2AGjWgORifDNKjhX7ET8PiJa6K14UJp+biecCcSAGv3g9ursEz3UD8ujX9dfWAe2a5KbkIew1NLjmT7RKnzEKUQXAYsasS9HJHU9+Ue43YUyQoKSSK2NKH1HWBuMm4hdChhZhq1gwgFLxhS6ZYBJo4c18zfX+YjKQEVUS5pSjD70hWwsKidO8Jc5MsvTM9TwBs9/Zou0jcxMsjPKcOMqzUKd2PNVLNAUUFKyASO/7ffGJmHlebKkFbDQEnnQPSLhid1gVumSMyiToXNSb669otu56l4aUoEUdyGq1hl/iAywbCxMxbIw84uKAylBnFySG9TH0Lu5g/wAPIQgaAZuGZg9oVs/GompBSXB9m0PA8olB4CV4/AQnxiRaGh+8etQ9YCPtPaKpUozAhS2uEhy3FgCSOjmK2N7iuWV+EmbLJLFCwp2Bd09tHroItaFNGcbV3XnYSbOn4cFSZuYtLSCUk1BKVPmCdMvRtYB2ZK2bjA5/orNwfKXNgp3SYFYz4fkgmRNTlsygOnzVFj+mB+JmTFujFykIt/XQkhCh/roVJo13HMQGV4kpbS1rSC5BlrLKD3SKpa9rwA/e0+WSNMqC3MpqevOKuofN0/cR0dAXZPmlEq8x/DBTmteNdecV3FHyA/6f5jo6Aiz1HInpERP37R0dATZ1G7xCQap+73j2OgCGLFu8OYYeQHXMI6OgGMaoun74w/iT5v8Ad/EdHQHmPDAt+r9oD4f5kx0dAK2j8/aLt8LVF5ldRHkdAXXbHyL5W5VFvU+pil7cSAkkBixtHR0BRsUohyCxDV7R9FbtKK9noKjmPgpLqrXIK11jo6AGYCYWIc058zBGcfL2T+0dHQDm5qj40waeT/0H8mLYT5PT6x0dAOi/ePFWjo6A6X+XrHks3jo6ADbVlgmoBdCiaXqL+8ZbPlhISEgAeOzANQ+G4poXPrHR0B//2Q=="/>
          <p:cNvSpPr>
            <a:spLocks noChangeAspect="1" noChangeArrowheads="1"/>
          </p:cNvSpPr>
          <p:nvPr/>
        </p:nvSpPr>
        <p:spPr bwMode="auto">
          <a:xfrm>
            <a:off x="155575" y="-2827338"/>
            <a:ext cx="6743700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govbooktalk.files.wordpress.com/2014/02/lincoln-signs-emancipation-proclamation-on-jubilee-d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317" y="1385244"/>
            <a:ext cx="5643157" cy="4933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-128100"/>
            <a:ext cx="10353761" cy="1326321"/>
          </a:xfrm>
        </p:spPr>
        <p:txBody>
          <a:bodyPr/>
          <a:lstStyle/>
          <a:p>
            <a:pPr algn="ctr"/>
            <a:r>
              <a:rPr lang="en-US" dirty="0" smtClean="0"/>
              <a:t>The Battle of Gettysburg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709" y="829512"/>
            <a:ext cx="5378678" cy="4869542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1863, Lee invades the North into Pennsylvania.</a:t>
            </a:r>
          </a:p>
          <a:p>
            <a:r>
              <a:rPr lang="en-US" sz="2400" dirty="0" smtClean="0"/>
              <a:t>Battle </a:t>
            </a:r>
            <a:r>
              <a:rPr lang="en-US" sz="2400" dirty="0" smtClean="0"/>
              <a:t>lasted three days.</a:t>
            </a:r>
          </a:p>
          <a:p>
            <a:pPr lvl="1"/>
            <a:r>
              <a:rPr lang="en-US" sz="2400" dirty="0" smtClean="0"/>
              <a:t>Ended after “Pickett’s Charge”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Major Union victory.</a:t>
            </a:r>
          </a:p>
          <a:p>
            <a:pPr lvl="1"/>
            <a:r>
              <a:rPr lang="en-US" sz="2400" dirty="0" smtClean="0"/>
              <a:t>Lee lost 1/3 of his army</a:t>
            </a:r>
            <a:endParaRPr lang="en-US" sz="2400" dirty="0"/>
          </a:p>
          <a:p>
            <a:pPr lvl="1"/>
            <a:r>
              <a:rPr lang="en-US" sz="2400" dirty="0" smtClean="0"/>
              <a:t>Never invades the North again.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Lincoln makes a speech to dedicate a national cemetery on the battlefield.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297" y="1198221"/>
            <a:ext cx="5373084" cy="50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25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142568"/>
            <a:ext cx="10353761" cy="1326321"/>
          </a:xfrm>
        </p:spPr>
        <p:txBody>
          <a:bodyPr/>
          <a:lstStyle/>
          <a:p>
            <a:pPr algn="ctr"/>
            <a:r>
              <a:rPr lang="en-US" dirty="0" smtClean="0"/>
              <a:t>The siege of Vicksburg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955" y="1183753"/>
            <a:ext cx="5378678" cy="4884057"/>
          </a:xfrm>
        </p:spPr>
        <p:txBody>
          <a:bodyPr>
            <a:noAutofit/>
          </a:bodyPr>
          <a:lstStyle/>
          <a:p>
            <a:r>
              <a:rPr lang="en-US" sz="2400" dirty="0" smtClean="0"/>
              <a:t>Ulysses S. Grant laid siege to Vicksburg.</a:t>
            </a:r>
          </a:p>
          <a:p>
            <a:pPr lvl="1"/>
            <a:r>
              <a:rPr lang="en-US" sz="2400" dirty="0" smtClean="0"/>
              <a:t>Victory gives winner control of the Mississippi River.</a:t>
            </a:r>
          </a:p>
          <a:p>
            <a:endParaRPr lang="en-US" sz="2400" dirty="0"/>
          </a:p>
          <a:p>
            <a:r>
              <a:rPr lang="en-US" sz="2400" dirty="0" smtClean="0"/>
              <a:t>Confederate soldiers are forced to retreat.</a:t>
            </a:r>
          </a:p>
          <a:p>
            <a:endParaRPr lang="en-US" sz="2400" dirty="0"/>
          </a:p>
          <a:p>
            <a:r>
              <a:rPr lang="en-US" sz="2400" dirty="0" smtClean="0"/>
              <a:t>Lincoln appoints Grant the commander in chief of the Union army.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186" y="2257673"/>
            <a:ext cx="5549098" cy="34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9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530" y="0"/>
            <a:ext cx="10353761" cy="1326321"/>
          </a:xfrm>
        </p:spPr>
        <p:txBody>
          <a:bodyPr/>
          <a:lstStyle/>
          <a:p>
            <a:pPr algn="ctr"/>
            <a:r>
              <a:rPr lang="en-US" dirty="0" smtClean="0"/>
              <a:t>Sherman’s March to the Sea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1386" y="1326321"/>
            <a:ext cx="6597877" cy="52514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Sherman wages Total War.</a:t>
            </a:r>
          </a:p>
          <a:p>
            <a:pPr lvl="1"/>
            <a:r>
              <a:rPr lang="en-US" sz="2400" dirty="0" smtClean="0"/>
              <a:t>Destroying anything the South can use to fight.</a:t>
            </a:r>
          </a:p>
          <a:p>
            <a:pPr lvl="1"/>
            <a:r>
              <a:rPr lang="en-US" sz="2400" dirty="0" smtClean="0"/>
              <a:t>Farms, factories, railroads, telephone wires, bridges, etc.</a:t>
            </a:r>
          </a:p>
          <a:p>
            <a:endParaRPr lang="en-US" sz="2400" dirty="0"/>
          </a:p>
          <a:p>
            <a:r>
              <a:rPr lang="en-US" sz="2400" dirty="0" smtClean="0"/>
              <a:t>Sherman and his troops march through Georgia from Atlanta to Savannah.</a:t>
            </a:r>
          </a:p>
          <a:p>
            <a:pPr lvl="1"/>
            <a:r>
              <a:rPr lang="en-US" sz="2400" dirty="0" smtClean="0"/>
              <a:t>60 miles long</a:t>
            </a:r>
          </a:p>
          <a:p>
            <a:pPr lvl="1"/>
            <a:r>
              <a:rPr lang="en-US" sz="2400" dirty="0" smtClean="0"/>
              <a:t>Destroy everything in their path.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4" y="1997660"/>
            <a:ext cx="4984955" cy="348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59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97375"/>
            <a:ext cx="10353761" cy="1326321"/>
          </a:xfrm>
        </p:spPr>
        <p:txBody>
          <a:bodyPr/>
          <a:lstStyle/>
          <a:p>
            <a:pPr algn="ctr"/>
            <a:r>
              <a:rPr lang="en-US" dirty="0" smtClean="0"/>
              <a:t>The  War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710" y="1690870"/>
            <a:ext cx="5378678" cy="45211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Lee is surrounded at Appomattox Court House.</a:t>
            </a:r>
          </a:p>
          <a:p>
            <a:endParaRPr lang="en-US" sz="2400" dirty="0"/>
          </a:p>
          <a:p>
            <a:r>
              <a:rPr lang="en-US" sz="2400" dirty="0" smtClean="0"/>
              <a:t>On April 9, 1865 Lee and Grant meet and Lee surrenders.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678" y="1690870"/>
            <a:ext cx="6813322" cy="414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38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18" y="48038"/>
            <a:ext cx="10353761" cy="1326321"/>
          </a:xfrm>
        </p:spPr>
        <p:txBody>
          <a:bodyPr/>
          <a:lstStyle/>
          <a:p>
            <a:r>
              <a:rPr lang="en-US" dirty="0" smtClean="0"/>
              <a:t>Lincoln’s Assassination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124" y="969078"/>
            <a:ext cx="6172200" cy="4769681"/>
          </a:xfrm>
        </p:spPr>
        <p:txBody>
          <a:bodyPr>
            <a:noAutofit/>
          </a:bodyPr>
          <a:lstStyle/>
          <a:p>
            <a:r>
              <a:rPr lang="en-US" sz="2400" dirty="0" smtClean="0"/>
              <a:t>5 days after Lee’s surrender, Lincoln and his wife attend a play at Fords Theatre</a:t>
            </a:r>
          </a:p>
          <a:p>
            <a:endParaRPr lang="en-US" sz="2400" dirty="0"/>
          </a:p>
          <a:p>
            <a:r>
              <a:rPr lang="en-US" sz="2400" dirty="0" smtClean="0"/>
              <a:t>John Wilkes Booth sneaks into the balcony and shoots Lincoln in the back of the head.</a:t>
            </a:r>
          </a:p>
          <a:p>
            <a:pPr lvl="1"/>
            <a:r>
              <a:rPr lang="en-US" sz="2400" dirty="0" smtClean="0"/>
              <a:t>He jumps from the stage, breaking his leg, but still manages to escape.</a:t>
            </a:r>
          </a:p>
          <a:p>
            <a:pPr lvl="1"/>
            <a:r>
              <a:rPr lang="en-US" sz="2400" dirty="0" smtClean="0"/>
              <a:t>Union troops hunt him down and kill him.</a:t>
            </a:r>
          </a:p>
          <a:p>
            <a:r>
              <a:rPr lang="en-US" sz="2400" dirty="0" smtClean="0"/>
              <a:t>Lincoln </a:t>
            </a:r>
            <a:r>
              <a:rPr lang="en-US" sz="2400" dirty="0" smtClean="0"/>
              <a:t>is rushed to the house across the street, but dies the next morning.</a:t>
            </a:r>
          </a:p>
        </p:txBody>
      </p:sp>
      <p:pic>
        <p:nvPicPr>
          <p:cNvPr id="3074" name="Picture 2" descr="http://abrahamlincolnsclassroom.org/wp-content/uploads/2014/03/assassination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5080"/>
            <a:ext cx="5888124" cy="37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86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3796" y="-14130"/>
            <a:ext cx="10353761" cy="1035649"/>
          </a:xfrm>
        </p:spPr>
        <p:txBody>
          <a:bodyPr/>
          <a:lstStyle/>
          <a:p>
            <a:pPr algn="ctr"/>
            <a:r>
              <a:rPr lang="en-US" dirty="0" smtClean="0"/>
              <a:t>Comparing Advantages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thepanhandlersguide.com/wp-content/uploads/2009/01/civil-war-comp-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6" y="1021519"/>
            <a:ext cx="11510572" cy="548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0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96" y="41088"/>
            <a:ext cx="10353761" cy="1153531"/>
          </a:xfrm>
        </p:spPr>
        <p:txBody>
          <a:bodyPr/>
          <a:lstStyle/>
          <a:p>
            <a:pPr algn="ctr"/>
            <a:r>
              <a:rPr lang="en-US" dirty="0" smtClean="0"/>
              <a:t>Comparing Advantages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73886" y="934566"/>
            <a:ext cx="1310497" cy="823912"/>
          </a:xfrm>
        </p:spPr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Union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67071" y="1850514"/>
            <a:ext cx="5277077" cy="3486906"/>
          </a:xfrm>
        </p:spPr>
        <p:txBody>
          <a:bodyPr>
            <a:noAutofit/>
          </a:bodyPr>
          <a:lstStyle/>
          <a:p>
            <a:r>
              <a:rPr lang="en-US" sz="2400" dirty="0" smtClean="0"/>
              <a:t>Experienced Federal Government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Twice the population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Had 80% of nations manufacturing.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Better transportation</a:t>
            </a:r>
          </a:p>
          <a:p>
            <a:pPr lvl="1"/>
            <a:r>
              <a:rPr lang="en-US" sz="2400" dirty="0" smtClean="0"/>
              <a:t>Railroads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7689427" y="934566"/>
            <a:ext cx="2196307" cy="823912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Confederacy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585155" y="1850514"/>
            <a:ext cx="5095357" cy="28789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Leadership</a:t>
            </a:r>
          </a:p>
          <a:p>
            <a:pPr lvl="1"/>
            <a:r>
              <a:rPr lang="en-US" sz="2400" dirty="0" smtClean="0"/>
              <a:t>Robert E. Lee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Had more to lose.</a:t>
            </a:r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090676" y="1533832"/>
            <a:ext cx="0" cy="51471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91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329" y="-44185"/>
            <a:ext cx="9613861" cy="1080938"/>
          </a:xfrm>
        </p:spPr>
        <p:txBody>
          <a:bodyPr/>
          <a:lstStyle/>
          <a:p>
            <a:r>
              <a:rPr lang="en-US" dirty="0" smtClean="0"/>
              <a:t>Gathering Armies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99935" y="1036753"/>
            <a:ext cx="6782529" cy="52431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Many people volunteer, but later many are drafted.</a:t>
            </a:r>
          </a:p>
          <a:p>
            <a:pPr lvl="1"/>
            <a:r>
              <a:rPr lang="en-US" sz="2400" dirty="0" smtClean="0"/>
              <a:t>Draftees can pay substitutes or pay $300 to be exempt.</a:t>
            </a:r>
          </a:p>
          <a:p>
            <a:r>
              <a:rPr lang="en-US" sz="2400" dirty="0" smtClean="0"/>
              <a:t>African Americans</a:t>
            </a:r>
          </a:p>
          <a:p>
            <a:pPr lvl="1"/>
            <a:r>
              <a:rPr lang="en-US" sz="2400" dirty="0" smtClean="0"/>
              <a:t>Not allowed to fight at first.</a:t>
            </a:r>
          </a:p>
          <a:p>
            <a:pPr lvl="1"/>
            <a:r>
              <a:rPr lang="en-US" sz="2400" dirty="0" smtClean="0"/>
              <a:t>Later allowed to fight for the Union.</a:t>
            </a:r>
          </a:p>
          <a:p>
            <a:r>
              <a:rPr lang="en-US" sz="2400" dirty="0" smtClean="0"/>
              <a:t>Women</a:t>
            </a:r>
          </a:p>
          <a:p>
            <a:pPr lvl="1"/>
            <a:r>
              <a:rPr lang="en-US" sz="2400" dirty="0" smtClean="0"/>
              <a:t>Some fought as soldiers.</a:t>
            </a:r>
          </a:p>
          <a:p>
            <a:pPr lvl="1"/>
            <a:r>
              <a:rPr lang="en-US" sz="2400" dirty="0" smtClean="0"/>
              <a:t>Many were nurses.</a:t>
            </a:r>
          </a:p>
          <a:p>
            <a:pPr lvl="1"/>
            <a:r>
              <a:rPr lang="en-US" sz="2400" dirty="0" smtClean="0"/>
              <a:t>Clara Barton was a nurse who later found the Red Cross.</a:t>
            </a:r>
          </a:p>
          <a:p>
            <a:pPr lvl="1"/>
            <a:endParaRPr lang="en-US" dirty="0"/>
          </a:p>
        </p:txBody>
      </p:sp>
      <p:sp>
        <p:nvSpPr>
          <p:cNvPr id="9" name="AutoShape 2" descr="https://abdopub.s3.amazonaws.com/9781602701700_general.jpg"/>
          <p:cNvSpPr>
            <a:spLocks noChangeAspect="1" noChangeArrowheads="1"/>
          </p:cNvSpPr>
          <p:nvPr/>
        </p:nvSpPr>
        <p:spPr bwMode="auto">
          <a:xfrm>
            <a:off x="155575" y="-1790700"/>
            <a:ext cx="29337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900" y="1271747"/>
            <a:ext cx="3558436" cy="500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2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-91662"/>
            <a:ext cx="10353761" cy="1326321"/>
          </a:xfrm>
        </p:spPr>
        <p:txBody>
          <a:bodyPr/>
          <a:lstStyle/>
          <a:p>
            <a:r>
              <a:rPr lang="en-US" dirty="0" smtClean="0"/>
              <a:t>Changes in Military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477" y="998685"/>
            <a:ext cx="6173403" cy="4769681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Civil War is the first war since the Industrial Revolution, which leads to technological advancements.</a:t>
            </a:r>
          </a:p>
          <a:p>
            <a:pPr lvl="1"/>
            <a:r>
              <a:rPr lang="en-US" sz="2400" dirty="0" smtClean="0"/>
              <a:t>Also causes more casualties</a:t>
            </a:r>
          </a:p>
          <a:p>
            <a:endParaRPr lang="en-US" sz="2400" dirty="0"/>
          </a:p>
          <a:p>
            <a:r>
              <a:rPr lang="en-US" sz="2400" dirty="0" smtClean="0"/>
              <a:t>Rifle</a:t>
            </a:r>
          </a:p>
          <a:p>
            <a:pPr lvl="1"/>
            <a:r>
              <a:rPr lang="en-US" sz="2400" dirty="0" smtClean="0"/>
              <a:t>Better accuracy from long distances.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Ironclads	</a:t>
            </a:r>
          </a:p>
          <a:p>
            <a:pPr lvl="1"/>
            <a:r>
              <a:rPr lang="en-US" sz="2400" dirty="0" smtClean="0"/>
              <a:t>Warships covered with Iron</a:t>
            </a:r>
          </a:p>
          <a:p>
            <a:pPr lvl="1"/>
            <a:r>
              <a:rPr lang="en-US" sz="2400" dirty="0" smtClean="0"/>
              <a:t>Monitor and Merrimack</a:t>
            </a:r>
            <a:endParaRPr lang="en-US" sz="2400" dirty="0"/>
          </a:p>
        </p:txBody>
      </p:sp>
      <p:pic>
        <p:nvPicPr>
          <p:cNvPr id="1026" name="Picture 2" descr="http://www.americancivilwarstory.com/images/Uss_Cairo_h61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52" y="1908881"/>
            <a:ext cx="5422653" cy="35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1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215554"/>
            <a:ext cx="10353761" cy="1326321"/>
          </a:xfrm>
        </p:spPr>
        <p:txBody>
          <a:bodyPr/>
          <a:lstStyle/>
          <a:p>
            <a:pPr algn="ctr"/>
            <a:r>
              <a:rPr lang="en-US" dirty="0" smtClean="0"/>
              <a:t>Fighting Begins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958358"/>
            <a:ext cx="6597877" cy="563417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First shots are fired at Fort Sumter.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In response, the Union blockades the south using the Anaconda Plan.</a:t>
            </a:r>
          </a:p>
          <a:p>
            <a:pPr lvl="1"/>
            <a:r>
              <a:rPr lang="en-US" sz="2400" dirty="0" smtClean="0"/>
              <a:t>Included a naval blockade, seizure of the Mississippi River and the capture of Richmond.</a:t>
            </a:r>
          </a:p>
          <a:p>
            <a:pPr lvl="1"/>
            <a:r>
              <a:rPr lang="en-US" sz="2400" dirty="0" smtClean="0"/>
              <a:t>Prevents the south from selling its cotton overseas in return for supplies.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The South planned to gain support from Britain and France because of their dependence on cotton.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4" y="1603595"/>
            <a:ext cx="5039685" cy="38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1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87" y="0"/>
            <a:ext cx="10907831" cy="1326321"/>
          </a:xfrm>
        </p:spPr>
        <p:txBody>
          <a:bodyPr/>
          <a:lstStyle/>
          <a:p>
            <a:pPr algn="ctr"/>
            <a:r>
              <a:rPr lang="en-US" dirty="0" smtClean="0"/>
              <a:t>The First Battle of Manassas (Bull Run)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709" y="1326321"/>
            <a:ext cx="5594123" cy="488405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Union forces are sent to Richmond, Virginia.</a:t>
            </a:r>
          </a:p>
          <a:p>
            <a:endParaRPr lang="en-US" sz="2400" dirty="0"/>
          </a:p>
          <a:p>
            <a:r>
              <a:rPr lang="en-US" sz="2400" dirty="0" smtClean="0"/>
              <a:t>Many people watch the battle from a distance, expecting an easy victory.</a:t>
            </a:r>
          </a:p>
          <a:p>
            <a:endParaRPr lang="en-US" sz="2400" dirty="0"/>
          </a:p>
          <a:p>
            <a:r>
              <a:rPr lang="en-US" sz="2400" dirty="0" smtClean="0"/>
              <a:t>Confederacy rally’s behind General Thomas “Stonewall” Jackson and defeat the Union.</a:t>
            </a:r>
          </a:p>
          <a:p>
            <a:endParaRPr lang="en-US" sz="2400" dirty="0"/>
          </a:p>
          <a:p>
            <a:r>
              <a:rPr lang="en-US" sz="2400" dirty="0"/>
              <a:t>S</a:t>
            </a:r>
            <a:r>
              <a:rPr lang="en-US" sz="2400" dirty="0" smtClean="0"/>
              <a:t>hows that the war will not end quickly.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580" y="1590484"/>
            <a:ext cx="5761703" cy="41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9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-62263"/>
            <a:ext cx="10353761" cy="1326321"/>
          </a:xfrm>
        </p:spPr>
        <p:txBody>
          <a:bodyPr/>
          <a:lstStyle/>
          <a:p>
            <a:r>
              <a:rPr lang="en-US" dirty="0" smtClean="0"/>
              <a:t>Life in the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704" y="1264058"/>
            <a:ext cx="6019799" cy="4769681"/>
          </a:xfrm>
        </p:spPr>
        <p:txBody>
          <a:bodyPr>
            <a:noAutofit/>
          </a:bodyPr>
          <a:lstStyle/>
          <a:p>
            <a:r>
              <a:rPr lang="en-US" sz="2400" dirty="0" smtClean="0"/>
              <a:t>Poor hygiene resulted in widespread sickness.</a:t>
            </a:r>
          </a:p>
          <a:p>
            <a:pPr lvl="1"/>
            <a:r>
              <a:rPr lang="en-US" sz="2400" dirty="0" smtClean="0"/>
              <a:t>People did not know they germs caused diseases.</a:t>
            </a:r>
          </a:p>
          <a:p>
            <a:pPr lvl="1"/>
            <a:r>
              <a:rPr lang="en-US" sz="2400" dirty="0" smtClean="0"/>
              <a:t>Twice as many men die from disease than from battle.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Crude medical care</a:t>
            </a:r>
          </a:p>
          <a:p>
            <a:pPr lvl="1"/>
            <a:r>
              <a:rPr lang="en-US" sz="2400" dirty="0" smtClean="0"/>
              <a:t>Most surgeries performed during the civil war were amputations.</a:t>
            </a:r>
          </a:p>
        </p:txBody>
      </p:sp>
      <p:pic>
        <p:nvPicPr>
          <p:cNvPr id="2050" name="Picture 2" descr="http://4.bp.blogspot.com/-A8NzrhekX2k/UYAu3_t88jI/AAAAAAAAADE/n2X-eSsHxAc/s1600/4o-Civil-War-v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768" y="1866899"/>
            <a:ext cx="5257510" cy="423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148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2495"/>
            <a:ext cx="10353761" cy="1326321"/>
          </a:xfrm>
        </p:spPr>
        <p:txBody>
          <a:bodyPr/>
          <a:lstStyle/>
          <a:p>
            <a:pPr algn="ctr"/>
            <a:r>
              <a:rPr lang="en-US" dirty="0" smtClean="0"/>
              <a:t>Battle of Antietam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0675" y="1492216"/>
            <a:ext cx="6118906" cy="4855028"/>
          </a:xfrm>
        </p:spPr>
        <p:txBody>
          <a:bodyPr>
            <a:noAutofit/>
          </a:bodyPr>
          <a:lstStyle/>
          <a:p>
            <a:r>
              <a:rPr lang="en-US" sz="2400" dirty="0" smtClean="0"/>
              <a:t>General Lee begins to invade the North.</a:t>
            </a:r>
          </a:p>
          <a:p>
            <a:endParaRPr lang="en-US" sz="2400" dirty="0"/>
          </a:p>
          <a:p>
            <a:r>
              <a:rPr lang="en-US" sz="2400" dirty="0" smtClean="0"/>
              <a:t>Lee’s soldiers are attacked near Sharpsburg, Maryland.</a:t>
            </a:r>
          </a:p>
          <a:p>
            <a:endParaRPr lang="en-US" sz="2400" dirty="0"/>
          </a:p>
          <a:p>
            <a:r>
              <a:rPr lang="en-US" sz="2400" dirty="0" smtClean="0"/>
              <a:t>Bloodiest single day of the Civil War.</a:t>
            </a:r>
          </a:p>
          <a:p>
            <a:pPr lvl="1"/>
            <a:r>
              <a:rPr lang="en-US" sz="2400" dirty="0" smtClean="0"/>
              <a:t>25,000 dead or wounded</a:t>
            </a:r>
          </a:p>
          <a:p>
            <a:endParaRPr lang="en-US" sz="2400" dirty="0"/>
          </a:p>
          <a:p>
            <a:r>
              <a:rPr lang="en-US" sz="2400" dirty="0" smtClean="0"/>
              <a:t>No winner, but Lee retreats.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91" y="1659167"/>
            <a:ext cx="5562019" cy="452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17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4306</TotalTime>
  <Words>639</Words>
  <Application>Microsoft Office PowerPoint</Application>
  <PresentationFormat>Widescreen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Rockwell</vt:lpstr>
      <vt:lpstr>Damask</vt:lpstr>
      <vt:lpstr>The Civil War</vt:lpstr>
      <vt:lpstr>Comparing Advantages</vt:lpstr>
      <vt:lpstr>Comparing Advantages</vt:lpstr>
      <vt:lpstr>Gathering Armies</vt:lpstr>
      <vt:lpstr>Changes in Military Technology</vt:lpstr>
      <vt:lpstr>Fighting Begins</vt:lpstr>
      <vt:lpstr>The First Battle of Manassas (Bull Run)</vt:lpstr>
      <vt:lpstr>Life in the Army</vt:lpstr>
      <vt:lpstr>Battle of Antietam</vt:lpstr>
      <vt:lpstr>Emancipation proclamation</vt:lpstr>
      <vt:lpstr>The Battle of Gettysburg</vt:lpstr>
      <vt:lpstr>The siege of Vicksburg</vt:lpstr>
      <vt:lpstr>Sherman’s March to the Sea</vt:lpstr>
      <vt:lpstr>The  War Ends</vt:lpstr>
      <vt:lpstr>Lincoln’s Assassination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</dc:title>
  <dc:creator>McKenna, Kevin</dc:creator>
  <cp:lastModifiedBy>Howard, Joshua B.</cp:lastModifiedBy>
  <cp:revision>37</cp:revision>
  <dcterms:created xsi:type="dcterms:W3CDTF">2014-01-06T14:48:32Z</dcterms:created>
  <dcterms:modified xsi:type="dcterms:W3CDTF">2016-01-11T19:43:51Z</dcterms:modified>
</cp:coreProperties>
</file>