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803F54-02E4-470B-91D8-30DF0600138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3F3DB4-8474-48D2-96F0-9CC8E0833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80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0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4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9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6818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41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48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86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65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1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2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3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5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2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6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9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9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57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6522" y="0"/>
            <a:ext cx="10353761" cy="1326321"/>
          </a:xfrm>
        </p:spPr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62232" y="1483636"/>
            <a:ext cx="6173403" cy="47696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After the Civil War, the United States faced many challenges.</a:t>
            </a:r>
          </a:p>
          <a:p>
            <a:pPr lvl="1"/>
            <a:r>
              <a:rPr lang="en-US" sz="2400" dirty="0" smtClean="0"/>
              <a:t>The cost of war, southern states re-joining the Union, assisting former slaves.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After Lincoln’s assassination, Andrew Johnson becomes president and is left with the task of rebuilding the country.</a:t>
            </a:r>
            <a:endParaRPr lang="en-US" sz="2400" dirty="0"/>
          </a:p>
        </p:txBody>
      </p:sp>
      <p:pic>
        <p:nvPicPr>
          <p:cNvPr id="1026" name="Picture 2" descr="http://www.whitehouse.gov/sites/default/files/first-family/masthead_image/17aj_header_sm.jpg?1250878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530" y="2088319"/>
            <a:ext cx="5597470" cy="31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1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-41996"/>
            <a:ext cx="10353761" cy="1326321"/>
          </a:xfrm>
        </p:spPr>
        <p:txBody>
          <a:bodyPr/>
          <a:lstStyle/>
          <a:p>
            <a:r>
              <a:rPr lang="en-US" dirty="0" smtClean="0"/>
              <a:t>Rebuilding Brings conflict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9361" y="1202484"/>
            <a:ext cx="6172200" cy="4769681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Thirteenth Amendment is passed in 1865.</a:t>
            </a:r>
          </a:p>
          <a:p>
            <a:pPr lvl="1"/>
            <a:r>
              <a:rPr lang="en-US" sz="2400" dirty="0" smtClean="0"/>
              <a:t>Outlaws Slavery.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Many Southern states passed laws, known as black codes, which limited the freedom of former slaves.</a:t>
            </a:r>
          </a:p>
          <a:p>
            <a:endParaRPr lang="en-US" sz="2400" dirty="0"/>
          </a:p>
          <a:p>
            <a:r>
              <a:rPr lang="en-US" sz="2400" dirty="0" smtClean="0"/>
              <a:t>Congress passes the Fourteenth Amendment, which gives equal rights to all citizens.</a:t>
            </a:r>
            <a:endParaRPr lang="en-US" sz="2400" dirty="0"/>
          </a:p>
        </p:txBody>
      </p:sp>
      <p:pic>
        <p:nvPicPr>
          <p:cNvPr id="2050" name="Picture 2" descr="http://www.religioustolerance.org/slaver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62" y="1481488"/>
            <a:ext cx="4514548" cy="485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38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2" y="0"/>
            <a:ext cx="10353761" cy="1326321"/>
          </a:xfrm>
        </p:spPr>
        <p:txBody>
          <a:bodyPr/>
          <a:lstStyle/>
          <a:p>
            <a:r>
              <a:rPr lang="en-US" dirty="0" smtClean="0"/>
              <a:t>Andrew Johnson Is Impeached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61" y="839624"/>
            <a:ext cx="6019799" cy="4769681"/>
          </a:xfrm>
        </p:spPr>
        <p:txBody>
          <a:bodyPr>
            <a:noAutofit/>
          </a:bodyPr>
          <a:lstStyle/>
          <a:p>
            <a:r>
              <a:rPr lang="en-US" sz="2400" dirty="0" smtClean="0"/>
              <a:t>Andrew Johnson disagreed with many laws passed during Reconstruction, including the 14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Amendment.</a:t>
            </a:r>
          </a:p>
          <a:p>
            <a:pPr lvl="1"/>
            <a:r>
              <a:rPr lang="en-US" sz="2400" dirty="0" smtClean="0"/>
              <a:t>Vetoed many laws passed </a:t>
            </a:r>
            <a:r>
              <a:rPr lang="en-US" sz="2400" dirty="0"/>
              <a:t> </a:t>
            </a:r>
            <a:r>
              <a:rPr lang="en-US" sz="2400" dirty="0" smtClean="0"/>
              <a:t>in Congress.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The House of Representatives votes to impeach Johnson.</a:t>
            </a:r>
          </a:p>
          <a:p>
            <a:pPr lvl="1"/>
            <a:r>
              <a:rPr lang="en-US" sz="2400" dirty="0" smtClean="0"/>
              <a:t>Accuse him of improper conduct while in office.</a:t>
            </a:r>
          </a:p>
          <a:p>
            <a:r>
              <a:rPr lang="en-US" sz="2400" dirty="0" smtClean="0"/>
              <a:t>The Senate decides not to remove Johnson by one vote.</a:t>
            </a:r>
            <a:endParaRPr lang="en-US" sz="2400" dirty="0"/>
          </a:p>
        </p:txBody>
      </p:sp>
      <p:pic>
        <p:nvPicPr>
          <p:cNvPr id="3074" name="Picture 2" descr="http://www.andrewjohnson.com/listofcartoons/KickingFreedmensBureauCrop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225" y="1326321"/>
            <a:ext cx="3101522" cy="51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1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1" y="0"/>
            <a:ext cx="10353761" cy="1326321"/>
          </a:xfrm>
        </p:spPr>
        <p:txBody>
          <a:bodyPr/>
          <a:lstStyle/>
          <a:p>
            <a:r>
              <a:rPr lang="en-US" dirty="0" smtClean="0"/>
              <a:t>Fifteenth Amendment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2460" y="1478313"/>
            <a:ext cx="6018597" cy="47696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Though former slaves were granted citizenship, many states did not allow African Americans to vote.</a:t>
            </a:r>
          </a:p>
          <a:p>
            <a:pPr lvl="1"/>
            <a:r>
              <a:rPr lang="en-US" sz="2400" dirty="0" smtClean="0"/>
              <a:t>Poll taxes, literacy tests, grandfather clause.</a:t>
            </a:r>
          </a:p>
          <a:p>
            <a:endParaRPr lang="en-US" sz="2400" dirty="0"/>
          </a:p>
          <a:p>
            <a:r>
              <a:rPr lang="en-US" sz="2400" dirty="0" smtClean="0"/>
              <a:t>Congress passes the 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Amendment, which stated that citizens could not be stopped from voting on account of race.</a:t>
            </a:r>
            <a:endParaRPr lang="en-US" sz="2400" dirty="0"/>
          </a:p>
        </p:txBody>
      </p:sp>
      <p:pic>
        <p:nvPicPr>
          <p:cNvPr id="5122" name="Picture 2" descr="http://www.loc.gov/rr/program/bib/ourdocs/Images/15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37" y="1478313"/>
            <a:ext cx="4880882" cy="496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9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-49641"/>
            <a:ext cx="10353761" cy="1326321"/>
          </a:xfrm>
        </p:spPr>
        <p:txBody>
          <a:bodyPr/>
          <a:lstStyle/>
          <a:p>
            <a:r>
              <a:rPr lang="en-US" dirty="0" smtClean="0"/>
              <a:t>Reconstruction and Daily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0219" y="996938"/>
            <a:ext cx="6019799" cy="4769681"/>
          </a:xfrm>
        </p:spPr>
        <p:txBody>
          <a:bodyPr>
            <a:noAutofit/>
          </a:bodyPr>
          <a:lstStyle/>
          <a:p>
            <a:r>
              <a:rPr lang="en-US" sz="2400" dirty="0" smtClean="0"/>
              <a:t>Though slavery was now outlawed, many former slaves struggled to succeed economically.</a:t>
            </a:r>
          </a:p>
          <a:p>
            <a:pPr lvl="1"/>
            <a:r>
              <a:rPr lang="en-US" sz="2400" dirty="0" smtClean="0"/>
              <a:t>No education, no money, most not literate.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Freedman’s Bureau</a:t>
            </a:r>
          </a:p>
          <a:p>
            <a:pPr lvl="1"/>
            <a:r>
              <a:rPr lang="en-US" sz="2400" dirty="0" smtClean="0"/>
              <a:t>Agency founded to set up schools and hospitals for African Americans.</a:t>
            </a:r>
          </a:p>
          <a:p>
            <a:endParaRPr lang="en-US" sz="2400" dirty="0"/>
          </a:p>
          <a:p>
            <a:r>
              <a:rPr lang="en-US" sz="2400" dirty="0" smtClean="0"/>
              <a:t>Sharecropping</a:t>
            </a:r>
            <a:endParaRPr lang="en-US" sz="2400" dirty="0"/>
          </a:p>
        </p:txBody>
      </p:sp>
      <p:pic>
        <p:nvPicPr>
          <p:cNvPr id="4098" name="Picture 2" descr="http://en.citizendium.org/images/thumb/0/0d/Freedman%27s_Bureau.jpg/350px-Freedman%27s_Bure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142" y="1844259"/>
            <a:ext cx="5535088" cy="436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6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-105003"/>
            <a:ext cx="10353761" cy="1326321"/>
          </a:xfrm>
        </p:spPr>
        <p:txBody>
          <a:bodyPr/>
          <a:lstStyle/>
          <a:p>
            <a:r>
              <a:rPr lang="en-US" dirty="0" smtClean="0"/>
              <a:t>The Ku Klux Klan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1738" y="1221318"/>
            <a:ext cx="6018597" cy="476968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Besides poverty, African Americans in the south faced other problems, including violent racism.</a:t>
            </a:r>
          </a:p>
          <a:p>
            <a:endParaRPr lang="en-US" sz="2400" dirty="0"/>
          </a:p>
          <a:p>
            <a:r>
              <a:rPr lang="en-US" sz="2400" dirty="0" smtClean="0"/>
              <a:t>The Ku Klux Klan was created to restore Democratic control of the South and keep former slaves powerless.</a:t>
            </a:r>
          </a:p>
          <a:p>
            <a:endParaRPr lang="en-US" sz="2400" dirty="0"/>
          </a:p>
          <a:p>
            <a:r>
              <a:rPr lang="en-US" sz="2400" dirty="0" smtClean="0"/>
              <a:t>Used violence and intimidation.</a:t>
            </a:r>
          </a:p>
          <a:p>
            <a:pPr lvl="1"/>
            <a:r>
              <a:rPr lang="en-US" sz="2400" dirty="0" smtClean="0"/>
              <a:t>Lynching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61" y="1221318"/>
            <a:ext cx="3977374" cy="505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0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18" y="0"/>
            <a:ext cx="10353761" cy="1326321"/>
          </a:xfrm>
        </p:spPr>
        <p:txBody>
          <a:bodyPr/>
          <a:lstStyle/>
          <a:p>
            <a:r>
              <a:rPr lang="en-US" dirty="0" smtClean="0"/>
              <a:t>Reconstruction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604" y="1335117"/>
            <a:ext cx="6019799" cy="47696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Reconstruction ends when president Rutherford B. Hayes removes federal troops from the South.</a:t>
            </a:r>
          </a:p>
          <a:p>
            <a:endParaRPr lang="en-US" sz="2400" dirty="0"/>
          </a:p>
          <a:p>
            <a:r>
              <a:rPr lang="en-US" sz="2400" dirty="0" smtClean="0"/>
              <a:t>Many historians still argue about the success of Reconstruction.</a:t>
            </a:r>
          </a:p>
          <a:p>
            <a:pPr lvl="1"/>
            <a:r>
              <a:rPr lang="en-US" sz="2400" dirty="0" smtClean="0"/>
              <a:t>What do you think?</a:t>
            </a:r>
            <a:endParaRPr lang="en-US" sz="2400" dirty="0"/>
          </a:p>
        </p:txBody>
      </p:sp>
      <p:pic>
        <p:nvPicPr>
          <p:cNvPr id="1026" name="Picture 2" descr="Rutherford B. Hay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8" y="2090001"/>
            <a:ext cx="5769753" cy="325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2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1925</TotalTime>
  <Words>321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Calibri</vt:lpstr>
      <vt:lpstr>Rockwell</vt:lpstr>
      <vt:lpstr>Damask</vt:lpstr>
      <vt:lpstr>Reconstruction</vt:lpstr>
      <vt:lpstr>Reconstruction</vt:lpstr>
      <vt:lpstr>Rebuilding Brings conflict</vt:lpstr>
      <vt:lpstr>Andrew Johnson Is Impeached</vt:lpstr>
      <vt:lpstr>Fifteenth Amendment</vt:lpstr>
      <vt:lpstr>Reconstruction and Daily Life</vt:lpstr>
      <vt:lpstr>The Ku Klux Klan</vt:lpstr>
      <vt:lpstr>Reconstruction Ends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</dc:title>
  <dc:creator>McKenna, Kevin</dc:creator>
  <cp:lastModifiedBy>Howard, Joshua B.</cp:lastModifiedBy>
  <cp:revision>16</cp:revision>
  <cp:lastPrinted>2016-02-01T18:57:18Z</cp:lastPrinted>
  <dcterms:created xsi:type="dcterms:W3CDTF">2015-02-03T14:36:37Z</dcterms:created>
  <dcterms:modified xsi:type="dcterms:W3CDTF">2016-02-02T13:48:19Z</dcterms:modified>
</cp:coreProperties>
</file>