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8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0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02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2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4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8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7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2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7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8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6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1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6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50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history.com/shows/men-who-built-america/videos/the-rise-of-thomas-ediso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men-who-built-america/videos/the-rise-of-thomas-edis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257124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Factory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0505" y="1719609"/>
            <a:ext cx="5106004" cy="37028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Factory owners became very rich, but paid workers very little.</a:t>
            </a:r>
          </a:p>
          <a:p>
            <a:pPr lvl="1"/>
            <a:r>
              <a:rPr lang="en-US" dirty="0" smtClean="0"/>
              <a:t>Also forced to work long hours.</a:t>
            </a:r>
          </a:p>
          <a:p>
            <a:pPr lvl="1"/>
            <a:endParaRPr lang="en-US" dirty="0"/>
          </a:p>
          <a:p>
            <a:r>
              <a:rPr lang="en-US" dirty="0" smtClean="0"/>
              <a:t>Spent little to no money on health and safety features.</a:t>
            </a:r>
          </a:p>
          <a:p>
            <a:endParaRPr lang="en-US" dirty="0"/>
          </a:p>
          <a:p>
            <a:r>
              <a:rPr lang="en-US" dirty="0" smtClean="0"/>
              <a:t>Even use children to help run their factories.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956" y="1719609"/>
            <a:ext cx="5851048" cy="4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Workers Unite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974" y="1563076"/>
            <a:ext cx="5613527" cy="440697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Factory workers band together and create labor unions to fight for better conditions</a:t>
            </a:r>
          </a:p>
          <a:p>
            <a:pPr lvl="1"/>
            <a:r>
              <a:rPr lang="en-US" dirty="0" smtClean="0"/>
              <a:t>Knights of Labor</a:t>
            </a:r>
          </a:p>
          <a:p>
            <a:endParaRPr lang="en-US" dirty="0"/>
          </a:p>
          <a:p>
            <a:r>
              <a:rPr lang="en-US" dirty="0" smtClean="0"/>
              <a:t>Threatened to go on strike.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0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129257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Progressivism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24" y="1316824"/>
            <a:ext cx="5106004" cy="3702881"/>
          </a:xfrm>
        </p:spPr>
        <p:txBody>
          <a:bodyPr/>
          <a:lstStyle/>
          <a:p>
            <a:r>
              <a:rPr lang="en-US" dirty="0" smtClean="0"/>
              <a:t>Believed that the government should solve the problems in cities.</a:t>
            </a:r>
          </a:p>
          <a:p>
            <a:endParaRPr lang="en-US" dirty="0"/>
          </a:p>
          <a:p>
            <a:r>
              <a:rPr lang="en-US" dirty="0" smtClean="0"/>
              <a:t>Jane Addams establishes Hull House.</a:t>
            </a:r>
          </a:p>
          <a:p>
            <a:endParaRPr lang="en-US" dirty="0"/>
          </a:p>
          <a:p>
            <a:r>
              <a:rPr lang="en-US" dirty="0" smtClean="0"/>
              <a:t>Sherman Antitrust Act</a:t>
            </a:r>
          </a:p>
          <a:p>
            <a:pPr lvl="1"/>
            <a:r>
              <a:rPr lang="en-US" dirty="0" smtClean="0"/>
              <a:t>Intended to break up Monopolies.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1316824"/>
            <a:ext cx="5539625" cy="49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-186813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Further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</a:p>
          <a:p>
            <a:pPr lvl="1"/>
            <a:r>
              <a:rPr lang="en-US" dirty="0" smtClean="0"/>
              <a:t>Writers that expose </a:t>
            </a:r>
            <a:r>
              <a:rPr lang="en-US" dirty="0" smtClean="0"/>
              <a:t>corruption</a:t>
            </a:r>
            <a:endParaRPr lang="en-US" dirty="0" smtClean="0"/>
          </a:p>
          <a:p>
            <a:pPr lvl="1"/>
            <a:r>
              <a:rPr lang="en-US" dirty="0" smtClean="0"/>
              <a:t>Ida Tarbell’s </a:t>
            </a:r>
            <a:r>
              <a:rPr lang="en-US" i="1" dirty="0" smtClean="0"/>
              <a:t>The History of the Standard Oil Company</a:t>
            </a:r>
          </a:p>
          <a:p>
            <a:pPr lvl="1"/>
            <a:r>
              <a:rPr lang="en-US" dirty="0" smtClean="0"/>
              <a:t>Upton Sinclair’s </a:t>
            </a:r>
            <a:r>
              <a:rPr lang="en-US" i="1" dirty="0" smtClean="0"/>
              <a:t>The Jungle</a:t>
            </a:r>
          </a:p>
          <a:p>
            <a:endParaRPr lang="en-US" dirty="0"/>
          </a:p>
          <a:p>
            <a:r>
              <a:rPr lang="en-US" dirty="0" smtClean="0"/>
              <a:t>Theodore Roosevelt and Woodrow Wilson are Progressive Presidents.</a:t>
            </a:r>
            <a:endParaRPr lang="en-US" dirty="0"/>
          </a:p>
        </p:txBody>
      </p:sp>
      <p:pic>
        <p:nvPicPr>
          <p:cNvPr id="6146" name="Picture 2" descr="http://www.capitalcentury.com/ju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49" y="707923"/>
            <a:ext cx="4006157" cy="61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6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6" y="-128102"/>
            <a:ext cx="10353761" cy="1095551"/>
          </a:xfrm>
        </p:spPr>
        <p:txBody>
          <a:bodyPr/>
          <a:lstStyle/>
          <a:p>
            <a:pPr algn="ctr"/>
            <a:r>
              <a:rPr lang="en-US" dirty="0" smtClean="0"/>
              <a:t>Railroad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723" y="1238661"/>
            <a:ext cx="5594123" cy="48695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Transcontinental Railroad connects the east and west coasts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200" dirty="0" smtClean="0"/>
              <a:t>Manifest Destiny</a:t>
            </a:r>
            <a:endParaRPr lang="en-US" sz="22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Congress passes the Homestead </a:t>
            </a:r>
            <a:r>
              <a:rPr lang="en-US" sz="2400" dirty="0" smtClean="0"/>
              <a:t>Act, </a:t>
            </a:r>
            <a:r>
              <a:rPr lang="en-US" sz="2400" dirty="0"/>
              <a:t>giving free land to anyone willing to farm it for five years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Railroad industry controlled by Cornelius Vanderbilt.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122" name="Picture 2" descr="http://www.ducksters.com/history/westward_expansion/transcontinental_rail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28" y="1624491"/>
            <a:ext cx="5431321" cy="40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235403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Steel Industry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153" y="1226293"/>
            <a:ext cx="7105876" cy="4630057"/>
          </a:xfrm>
        </p:spPr>
        <p:txBody>
          <a:bodyPr/>
          <a:lstStyle/>
          <a:p>
            <a:r>
              <a:rPr lang="en-US" dirty="0"/>
              <a:t>Made by purifying iron ore through the Bessemer process.</a:t>
            </a:r>
          </a:p>
          <a:p>
            <a:endParaRPr lang="en-US" dirty="0"/>
          </a:p>
          <a:p>
            <a:r>
              <a:rPr lang="en-US" dirty="0"/>
              <a:t>Andrew Carnegie is responsible for the steel industry and becomes </a:t>
            </a:r>
            <a:r>
              <a:rPr lang="en-US" dirty="0" smtClean="0"/>
              <a:t>one </a:t>
            </a:r>
            <a:r>
              <a:rPr lang="en-US" dirty="0"/>
              <a:t>of the richest men in the world.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Andrew Carnegie Video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www.clpgh.org/exhibit/images/gif/a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53" y="1090918"/>
            <a:ext cx="3939494" cy="4900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3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91" y="-245807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Oil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324" y="816803"/>
            <a:ext cx="5747657" cy="4884057"/>
          </a:xfrm>
        </p:spPr>
        <p:txBody>
          <a:bodyPr/>
          <a:lstStyle/>
          <a:p>
            <a:r>
              <a:rPr lang="en-US" dirty="0"/>
              <a:t>John D. Rockefeller creates the Standard Oil company. </a:t>
            </a:r>
          </a:p>
          <a:p>
            <a:pPr lvl="1"/>
            <a:r>
              <a:rPr lang="en-US" dirty="0"/>
              <a:t>Controlled 90% of the oil refinery industry.</a:t>
            </a:r>
          </a:p>
          <a:p>
            <a:endParaRPr lang="en-US" dirty="0"/>
          </a:p>
          <a:p>
            <a:r>
              <a:rPr lang="en-US" dirty="0"/>
              <a:t>Rockefeller buys out all of competitors, creating a monopoly.</a:t>
            </a:r>
          </a:p>
          <a:p>
            <a:pPr lvl="1"/>
            <a:r>
              <a:rPr lang="en-US" dirty="0"/>
              <a:t>Becomes extremely rich.</a:t>
            </a:r>
          </a:p>
          <a:p>
            <a:endParaRPr lang="en-US" dirty="0"/>
          </a:p>
        </p:txBody>
      </p:sp>
      <p:pic>
        <p:nvPicPr>
          <p:cNvPr id="4098" name="Picture 2" descr="http://adamstoolkit.tripod.com/ushist1800/muck/TARBEL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52" y="816803"/>
            <a:ext cx="4529267" cy="58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424" y="-182942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Other Industrial Leaders</a:t>
            </a:r>
            <a:endParaRPr lang="en-US" dirty="0"/>
          </a:p>
        </p:txBody>
      </p:sp>
      <p:pic>
        <p:nvPicPr>
          <p:cNvPr id="5" name="Picture 6" descr="http://t1.gstatic.com/images?q=tbn:ANd9GcRH9Wy9HWGCMKQH-9TVfRf0zXMjhG4cNwBoomeIEDC_tN2hdeS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042" y="1197331"/>
            <a:ext cx="3069658" cy="2685951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6116" y="1197331"/>
            <a:ext cx="6597877" cy="4869542"/>
          </a:xfrm>
        </p:spPr>
        <p:txBody>
          <a:bodyPr>
            <a:normAutofit/>
          </a:bodyPr>
          <a:lstStyle/>
          <a:p>
            <a:r>
              <a:rPr lang="en-US" dirty="0"/>
              <a:t>Alexander Graham Bell </a:t>
            </a:r>
          </a:p>
          <a:p>
            <a:pPr lvl="1"/>
            <a:r>
              <a:rPr lang="en-US" dirty="0"/>
              <a:t>Invents the telephone in 1876.</a:t>
            </a:r>
          </a:p>
          <a:p>
            <a:pPr lvl="1"/>
            <a:endParaRPr lang="en-US" dirty="0"/>
          </a:p>
          <a:p>
            <a:r>
              <a:rPr lang="en-US" dirty="0"/>
              <a:t>Thomas Alva Edison</a:t>
            </a:r>
          </a:p>
          <a:p>
            <a:pPr lvl="1"/>
            <a:r>
              <a:rPr lang="en-US" dirty="0"/>
              <a:t>Most productive inventor.</a:t>
            </a:r>
          </a:p>
          <a:p>
            <a:pPr lvl="1"/>
            <a:r>
              <a:rPr lang="en-US" dirty="0"/>
              <a:t>Took out more patents than anyone in U.S. History.</a:t>
            </a:r>
          </a:p>
          <a:p>
            <a:pPr lvl="1"/>
            <a:r>
              <a:rPr lang="en-US" dirty="0">
                <a:hlinkClick r:id="rId3"/>
              </a:rPr>
              <a:t>Thomas Edison Video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Henry Ford</a:t>
            </a:r>
          </a:p>
          <a:p>
            <a:pPr lvl="1"/>
            <a:r>
              <a:rPr lang="en-US" dirty="0"/>
              <a:t>Mass produced automobiles using an assembly line.</a:t>
            </a:r>
          </a:p>
          <a:p>
            <a:pPr lvl="1"/>
            <a:r>
              <a:rPr lang="en-US" dirty="0">
                <a:hlinkClick r:id="rId3"/>
              </a:rPr>
              <a:t>Henry Ford Video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http://t1.gstatic.com/images?q=tbn:ANd9GcTVRG1KeqKFuU0d2KuTCpOcKN2uMG4nkII249OKD6JIkKT1coNQ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35" y="3870961"/>
            <a:ext cx="3429000" cy="2195912"/>
          </a:xfrm>
          <a:prstGeom prst="rect">
            <a:avLst/>
          </a:prstGeom>
          <a:noFill/>
        </p:spPr>
      </p:pic>
      <p:pic>
        <p:nvPicPr>
          <p:cNvPr id="7" name="Picture 4" descr="http://1.bp.blogspot.com/-9mXiKBuYzC8/Ti22qiHbOHI/AAAAAAAAAB0/HRhrTzRaf2k/s320/lightbul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940" y="3221275"/>
            <a:ext cx="2271408" cy="2403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00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262305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Robber Barons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470" y="1236288"/>
            <a:ext cx="5594123" cy="486954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of these men, like Carnegie and Rockefeller, became incredibly rich.</a:t>
            </a:r>
          </a:p>
          <a:p>
            <a:endParaRPr lang="en-US" sz="2400" dirty="0"/>
          </a:p>
          <a:p>
            <a:r>
              <a:rPr lang="en-US" sz="2400" dirty="0" smtClean="0"/>
              <a:t>People became concerned that they had too much power.</a:t>
            </a:r>
          </a:p>
          <a:p>
            <a:endParaRPr lang="en-US" sz="2400" dirty="0"/>
          </a:p>
          <a:p>
            <a:r>
              <a:rPr lang="en-US" sz="2400" dirty="0" smtClean="0"/>
              <a:t>Called them “Robber Barons” because of their ruthless business tactics.</a:t>
            </a:r>
            <a:endParaRPr lang="en-US" sz="2400" dirty="0"/>
          </a:p>
        </p:txBody>
      </p:sp>
      <p:pic>
        <p:nvPicPr>
          <p:cNvPr id="3074" name="Picture 2" descr="http://media-cache-ec0.pinimg.com/736x/03/a6/c2/03a6c26bb0e81b1c2e36ad710c0d1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40" y="1236288"/>
            <a:ext cx="3538310" cy="48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7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53640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Life in the Country and the 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5348" y="1308023"/>
            <a:ext cx="6597877" cy="4826000"/>
          </a:xfrm>
        </p:spPr>
        <p:txBody>
          <a:bodyPr/>
          <a:lstStyle/>
          <a:p>
            <a:r>
              <a:rPr lang="en-US" dirty="0" smtClean="0"/>
              <a:t>Urbanization</a:t>
            </a:r>
          </a:p>
          <a:p>
            <a:pPr lvl="1"/>
            <a:r>
              <a:rPr lang="en-US" dirty="0" smtClean="0"/>
              <a:t>Movement from rural to urban areas.</a:t>
            </a:r>
          </a:p>
          <a:p>
            <a:pPr lvl="1"/>
            <a:r>
              <a:rPr lang="en-US" dirty="0" smtClean="0"/>
              <a:t>Increase in technology, meant less people needed to work on farms.</a:t>
            </a:r>
          </a:p>
          <a:p>
            <a:endParaRPr lang="en-US" dirty="0"/>
          </a:p>
          <a:p>
            <a:r>
              <a:rPr lang="en-US" dirty="0" smtClean="0"/>
              <a:t>Immigration</a:t>
            </a:r>
          </a:p>
          <a:p>
            <a:pPr lvl="1"/>
            <a:r>
              <a:rPr lang="en-US" dirty="0" smtClean="0"/>
              <a:t>Left Europe to escape poverty and find a job in factories.</a:t>
            </a:r>
          </a:p>
          <a:p>
            <a:pPr lvl="1"/>
            <a:r>
              <a:rPr lang="en-US" dirty="0" smtClean="0"/>
              <a:t>7 out of 10 immigrants passed through Ellis Island in NY.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28" y="1795658"/>
            <a:ext cx="5159375" cy="32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222762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Changes in American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508" y="1370314"/>
            <a:ext cx="5594123" cy="4769681"/>
          </a:xfrm>
        </p:spPr>
        <p:txBody>
          <a:bodyPr/>
          <a:lstStyle/>
          <a:p>
            <a:r>
              <a:rPr lang="en-US" dirty="0" smtClean="0"/>
              <a:t>Industry brought new wealth and new jobs.</a:t>
            </a:r>
          </a:p>
          <a:p>
            <a:endParaRPr lang="en-US" dirty="0"/>
          </a:p>
          <a:p>
            <a:r>
              <a:rPr lang="en-US" dirty="0" smtClean="0"/>
              <a:t>Movement into cities led to overcrowding and poverty.</a:t>
            </a:r>
          </a:p>
          <a:p>
            <a:pPr lvl="1"/>
            <a:r>
              <a:rPr lang="en-US" dirty="0" smtClean="0"/>
              <a:t>Tenements were apartment buildings with tiny rooms and no windows.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apsites.net/gotham/webpages/canfield/Images/tenement_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13" y="1497885"/>
            <a:ext cx="5916001" cy="4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58" y="-274615"/>
            <a:ext cx="10353761" cy="1326321"/>
          </a:xfrm>
        </p:spPr>
        <p:txBody>
          <a:bodyPr/>
          <a:lstStyle/>
          <a:p>
            <a:pPr algn="ctr"/>
            <a:r>
              <a:rPr lang="en-US" dirty="0" smtClean="0"/>
              <a:t>Changes on American Farms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5335" y="1313297"/>
            <a:ext cx="6172200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As more crops became available, prices fell.</a:t>
            </a:r>
          </a:p>
          <a:p>
            <a:pPr lvl="1"/>
            <a:r>
              <a:rPr lang="en-US" dirty="0" smtClean="0"/>
              <a:t>Means less profit</a:t>
            </a:r>
          </a:p>
          <a:p>
            <a:pPr lvl="1"/>
            <a:endParaRPr lang="en-US" dirty="0"/>
          </a:p>
          <a:p>
            <a:r>
              <a:rPr lang="en-US" dirty="0" smtClean="0"/>
              <a:t>Farmers being to call for reform.</a:t>
            </a:r>
          </a:p>
          <a:p>
            <a:pPr lvl="1"/>
            <a:r>
              <a:rPr lang="en-US" dirty="0" smtClean="0"/>
              <a:t>Crate groups like the Grange and the Farmers Alliance.</a:t>
            </a:r>
          </a:p>
          <a:p>
            <a:endParaRPr lang="en-US" dirty="0"/>
          </a:p>
          <a:p>
            <a:r>
              <a:rPr lang="en-US" dirty="0" smtClean="0"/>
              <a:t>Populism</a:t>
            </a:r>
          </a:p>
          <a:p>
            <a:pPr lvl="1"/>
            <a:r>
              <a:rPr lang="en-US" dirty="0" smtClean="0"/>
              <a:t>Designed to meet the needs of the common people.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7" y="1313297"/>
            <a:ext cx="3715866" cy="48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29983</TotalTime>
  <Words>450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The Industrial Revolution</vt:lpstr>
      <vt:lpstr>Railroad Industry</vt:lpstr>
      <vt:lpstr>Steel Industry</vt:lpstr>
      <vt:lpstr>Oil Industry</vt:lpstr>
      <vt:lpstr>Other Industrial Leaders</vt:lpstr>
      <vt:lpstr>Robber Barons</vt:lpstr>
      <vt:lpstr>Life in the Country and the City</vt:lpstr>
      <vt:lpstr>Changes in American Cities</vt:lpstr>
      <vt:lpstr>Changes on American Farms</vt:lpstr>
      <vt:lpstr>Factory Life</vt:lpstr>
      <vt:lpstr>Workers Unite</vt:lpstr>
      <vt:lpstr>Progressivism</vt:lpstr>
      <vt:lpstr>Further Reforms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McKenna, Kevin</dc:creator>
  <cp:lastModifiedBy>Howard, Joshua B.</cp:lastModifiedBy>
  <cp:revision>25</cp:revision>
  <dcterms:created xsi:type="dcterms:W3CDTF">2014-02-05T15:47:54Z</dcterms:created>
  <dcterms:modified xsi:type="dcterms:W3CDTF">2016-02-04T17:44:22Z</dcterms:modified>
</cp:coreProperties>
</file>