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61" r:id="rId4"/>
    <p:sldId id="260" r:id="rId5"/>
    <p:sldId id="264" r:id="rId6"/>
    <p:sldId id="265" r:id="rId7"/>
    <p:sldId id="258" r:id="rId8"/>
    <p:sldId id="259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1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5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3780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42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12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13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77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1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6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3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8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9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7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3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09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Roaring 20’s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19 Section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Scopes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Tennessee passed a law making it illegal to teach evolution.</a:t>
            </a:r>
          </a:p>
          <a:p>
            <a:pPr lvl="1"/>
            <a:r>
              <a:rPr lang="en-US" dirty="0" smtClean="0"/>
              <a:t>John Scopes does anyway.</a:t>
            </a:r>
          </a:p>
          <a:p>
            <a:endParaRPr lang="en-US" dirty="0"/>
          </a:p>
          <a:p>
            <a:r>
              <a:rPr lang="en-US" dirty="0" smtClean="0"/>
              <a:t>Scopes was found guilty and fined $100.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76" y="1825625"/>
            <a:ext cx="5481640" cy="423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5624"/>
            <a:ext cx="6145216" cy="5032375"/>
          </a:xfrm>
        </p:spPr>
        <p:txBody>
          <a:bodyPr/>
          <a:lstStyle/>
          <a:p>
            <a:r>
              <a:rPr lang="en-US" dirty="0" smtClean="0"/>
              <a:t>Most Americans wanted to return to neutrality.</a:t>
            </a:r>
          </a:p>
          <a:p>
            <a:endParaRPr lang="en-US" dirty="0" smtClean="0"/>
          </a:p>
          <a:p>
            <a:r>
              <a:rPr lang="en-US" dirty="0" smtClean="0"/>
              <a:t>America becomes a world superpower.</a:t>
            </a:r>
          </a:p>
          <a:p>
            <a:pPr lvl="1"/>
            <a:r>
              <a:rPr lang="en-US" dirty="0" smtClean="0"/>
              <a:t>Americans experience good times and great changes.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998" y="1574574"/>
            <a:ext cx="4521397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Economic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216" y="1825624"/>
            <a:ext cx="6046784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Consumer goods are available to the average person.</a:t>
            </a:r>
          </a:p>
          <a:p>
            <a:pPr lvl="1"/>
            <a:r>
              <a:rPr lang="en-US" dirty="0" smtClean="0"/>
              <a:t>Washing machines, irons, vacuum cleaners, and automobiles.</a:t>
            </a:r>
          </a:p>
          <a:p>
            <a:endParaRPr lang="en-US" dirty="0"/>
          </a:p>
          <a:p>
            <a:r>
              <a:rPr lang="en-US" dirty="0" smtClean="0"/>
              <a:t>Americans begin to buy goods on credit.</a:t>
            </a:r>
          </a:p>
          <a:p>
            <a:pPr lvl="1"/>
            <a:r>
              <a:rPr lang="en-US" dirty="0" smtClean="0"/>
              <a:t>Includes an extra charge called Interest.</a:t>
            </a:r>
          </a:p>
          <a:p>
            <a:endParaRPr lang="en-US" dirty="0" smtClean="0"/>
          </a:p>
          <a:p>
            <a:r>
              <a:rPr lang="en-US" dirty="0" smtClean="0"/>
              <a:t>People accumulate A lot of debt, but feel as though the good times will not end.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5" y="1931308"/>
            <a:ext cx="6065221" cy="424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Americans Gain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5625"/>
            <a:ext cx="6319840" cy="5344432"/>
          </a:xfrm>
        </p:spPr>
        <p:txBody>
          <a:bodyPr/>
          <a:lstStyle/>
          <a:p>
            <a:r>
              <a:rPr lang="en-US" dirty="0" smtClean="0"/>
              <a:t>Native Americans</a:t>
            </a:r>
          </a:p>
          <a:p>
            <a:pPr lvl="1"/>
            <a:r>
              <a:rPr lang="en-US" dirty="0" smtClean="0"/>
              <a:t>Granted citizenship</a:t>
            </a:r>
          </a:p>
          <a:p>
            <a:pPr lvl="1"/>
            <a:r>
              <a:rPr lang="en-US" dirty="0" smtClean="0"/>
              <a:t>Given constitutional rights like the right to vote.</a:t>
            </a:r>
          </a:p>
          <a:p>
            <a:r>
              <a:rPr lang="en-US" dirty="0" smtClean="0"/>
              <a:t>African Americans</a:t>
            </a:r>
          </a:p>
          <a:p>
            <a:pPr lvl="1"/>
            <a:r>
              <a:rPr lang="en-US" dirty="0" smtClean="0"/>
              <a:t>Creation of the NAACP (W.E.B. Dubois)</a:t>
            </a:r>
          </a:p>
          <a:p>
            <a:pPr lvl="1"/>
            <a:r>
              <a:rPr lang="en-US" dirty="0" smtClean="0"/>
              <a:t>Fought for the rights of African Americans</a:t>
            </a:r>
          </a:p>
          <a:p>
            <a:r>
              <a:rPr lang="en-US" dirty="0" smtClean="0"/>
              <a:t>Women</a:t>
            </a:r>
          </a:p>
          <a:p>
            <a:pPr lvl="1"/>
            <a:r>
              <a:rPr lang="en-US" dirty="0" smtClean="0"/>
              <a:t>1920-U.S. Government passes the 19</a:t>
            </a:r>
            <a:r>
              <a:rPr lang="en-US" baseline="30000" dirty="0" smtClean="0"/>
              <a:t>th</a:t>
            </a:r>
            <a:r>
              <a:rPr lang="en-US" dirty="0" smtClean="0"/>
              <a:t> Amendment (Suffrage)</a:t>
            </a:r>
          </a:p>
          <a:p>
            <a:pPr lvl="1"/>
            <a:r>
              <a:rPr lang="en-US" dirty="0" smtClean="0"/>
              <a:t>Flappers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895" y="1444283"/>
            <a:ext cx="2969009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8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American Heroes of the 1920’s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5624"/>
            <a:ext cx="6145216" cy="50323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Babe Ruth</a:t>
            </a:r>
          </a:p>
          <a:p>
            <a:pPr lvl="1"/>
            <a:r>
              <a:rPr lang="en-US" dirty="0" smtClean="0"/>
              <a:t>Baseball Player (Boston Red Sox &amp; New York Yankees)</a:t>
            </a:r>
          </a:p>
          <a:p>
            <a:endParaRPr lang="en-US" dirty="0"/>
          </a:p>
          <a:p>
            <a:r>
              <a:rPr lang="en-US" dirty="0" smtClean="0"/>
              <a:t>Charles Lindbergh</a:t>
            </a:r>
          </a:p>
          <a:p>
            <a:pPr lvl="1"/>
            <a:r>
              <a:rPr lang="en-US" dirty="0" smtClean="0"/>
              <a:t>Flew the </a:t>
            </a:r>
            <a:r>
              <a:rPr lang="en-US" i="1" dirty="0" smtClean="0"/>
              <a:t>Spirit of St. Louis </a:t>
            </a:r>
            <a:r>
              <a:rPr lang="en-US" dirty="0" smtClean="0"/>
              <a:t>across the Atlantic.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F. Scott Fitzgerald</a:t>
            </a:r>
          </a:p>
          <a:p>
            <a:pPr lvl="1"/>
            <a:r>
              <a:rPr lang="en-US" dirty="0" smtClean="0"/>
              <a:t>Author of </a:t>
            </a:r>
            <a:r>
              <a:rPr lang="en-US" i="1" dirty="0" smtClean="0"/>
              <a:t>The Great Gatsby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Louis Armstrong</a:t>
            </a:r>
          </a:p>
          <a:p>
            <a:pPr lvl="1"/>
            <a:r>
              <a:rPr lang="en-US" dirty="0" smtClean="0"/>
              <a:t>African American Jazz Musician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508" y="1610519"/>
            <a:ext cx="3138662" cy="3919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314" y="3319462"/>
            <a:ext cx="3112410" cy="348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Great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216" y="1825624"/>
            <a:ext cx="6046784" cy="5032375"/>
          </a:xfrm>
        </p:spPr>
        <p:txBody>
          <a:bodyPr/>
          <a:lstStyle/>
          <a:p>
            <a:r>
              <a:rPr lang="en-US" dirty="0" smtClean="0"/>
              <a:t>Millions of African Americans move to northern big cities.</a:t>
            </a:r>
          </a:p>
          <a:p>
            <a:pPr lvl="1"/>
            <a:r>
              <a:rPr lang="en-US" dirty="0" smtClean="0"/>
              <a:t>Increase in job opportunities.</a:t>
            </a:r>
          </a:p>
          <a:p>
            <a:endParaRPr lang="en-US" dirty="0"/>
          </a:p>
          <a:p>
            <a:r>
              <a:rPr lang="en-US" dirty="0" smtClean="0"/>
              <a:t>Harlem Renaissance</a:t>
            </a:r>
          </a:p>
          <a:p>
            <a:pPr lvl="1"/>
            <a:r>
              <a:rPr lang="en-US" dirty="0" smtClean="0"/>
              <a:t>Highlighted the cultural achievements of African </a:t>
            </a:r>
            <a:r>
              <a:rPr lang="en-US" dirty="0"/>
              <a:t>A</a:t>
            </a:r>
            <a:r>
              <a:rPr lang="en-US" dirty="0" smtClean="0"/>
              <a:t>mericans.</a:t>
            </a:r>
          </a:p>
          <a:p>
            <a:pPr lvl="2"/>
            <a:r>
              <a:rPr lang="en-US" dirty="0" smtClean="0"/>
              <a:t>Literacy and the arts.</a:t>
            </a:r>
          </a:p>
          <a:p>
            <a:pPr lvl="1"/>
            <a:r>
              <a:rPr lang="en-US" dirty="0" smtClean="0"/>
              <a:t>Langston Hughes, Louis Armstrong, and Duke Ellington</a:t>
            </a:r>
            <a:endParaRPr lang="en-US" dirty="0"/>
          </a:p>
        </p:txBody>
      </p:sp>
      <p:pic>
        <p:nvPicPr>
          <p:cNvPr id="5" name="Picture 4" descr="har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1825623"/>
            <a:ext cx="6145216" cy="458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8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Red Scare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216" y="1825624"/>
            <a:ext cx="6046784" cy="5032375"/>
          </a:xfrm>
        </p:spPr>
        <p:txBody>
          <a:bodyPr/>
          <a:lstStyle/>
          <a:p>
            <a:r>
              <a:rPr lang="en-US" dirty="0" smtClean="0"/>
              <a:t>Communists take control in Russia.</a:t>
            </a:r>
          </a:p>
          <a:p>
            <a:pPr lvl="1"/>
            <a:r>
              <a:rPr lang="en-US" dirty="0" smtClean="0"/>
              <a:t>Many fear the same will happen in America.</a:t>
            </a:r>
          </a:p>
          <a:p>
            <a:pPr lvl="1"/>
            <a:endParaRPr lang="en-US" dirty="0"/>
          </a:p>
          <a:p>
            <a:r>
              <a:rPr lang="en-US" dirty="0" smtClean="0"/>
              <a:t>People were accused of being Communist without any evidence.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13" y="1345767"/>
            <a:ext cx="4143375" cy="53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Immigration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5624"/>
            <a:ext cx="6145216" cy="4894489"/>
          </a:xfrm>
        </p:spPr>
        <p:txBody>
          <a:bodyPr/>
          <a:lstStyle/>
          <a:p>
            <a:r>
              <a:rPr lang="en-US" dirty="0" smtClean="0"/>
              <a:t>Americans feared that immigrants would spread Communism or take jobs from Americans.</a:t>
            </a:r>
          </a:p>
          <a:p>
            <a:endParaRPr lang="en-US" dirty="0"/>
          </a:p>
          <a:p>
            <a:r>
              <a:rPr lang="en-US" dirty="0" smtClean="0"/>
              <a:t>Government sets limits on the number of immigrants allowed to enter the country.</a:t>
            </a:r>
          </a:p>
          <a:p>
            <a:pPr lvl="1"/>
            <a:r>
              <a:rPr lang="en-US" dirty="0" smtClean="0"/>
              <a:t>Chinese immigrants were not allowed to enter.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550" y="2219552"/>
            <a:ext cx="6138450" cy="351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5624"/>
            <a:ext cx="6319840" cy="5032375"/>
          </a:xfrm>
        </p:spPr>
        <p:txBody>
          <a:bodyPr/>
          <a:lstStyle/>
          <a:p>
            <a:r>
              <a:rPr lang="en-US" dirty="0" smtClean="0"/>
              <a:t>The ban on alcohol leads to an increase in crime.</a:t>
            </a:r>
          </a:p>
          <a:p>
            <a:pPr lvl="1"/>
            <a:r>
              <a:rPr lang="en-US" dirty="0" smtClean="0"/>
              <a:t>Bootleggers manufacture alcohol illegally.</a:t>
            </a:r>
          </a:p>
          <a:p>
            <a:pPr lvl="2"/>
            <a:r>
              <a:rPr lang="en-US" dirty="0" smtClean="0"/>
              <a:t>Most famous was Al Capone.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Speakeasies were places where people could drink in secrecy,</a:t>
            </a:r>
          </a:p>
          <a:p>
            <a:pPr lvl="1"/>
            <a:endParaRPr lang="en-US" dirty="0"/>
          </a:p>
          <a:p>
            <a:r>
              <a:rPr lang="en-US" dirty="0" smtClean="0"/>
              <a:t>Since most people disagreed with prohibition, it was impossible to the U.S. Government to enforce.</a:t>
            </a:r>
          </a:p>
          <a:p>
            <a:pPr lvl="1"/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Amendment repeals Prohibition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171" y="1559801"/>
            <a:ext cx="3878943" cy="51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1359</TotalTime>
  <Words>366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The Roaring 20’s</vt:lpstr>
      <vt:lpstr>Post WWI</vt:lpstr>
      <vt:lpstr>Economic Boom</vt:lpstr>
      <vt:lpstr>Americans Gain Rights</vt:lpstr>
      <vt:lpstr>American Heroes of the 1920’s</vt:lpstr>
      <vt:lpstr>Great Migration</vt:lpstr>
      <vt:lpstr>The Red Scare</vt:lpstr>
      <vt:lpstr>Immigration Reform</vt:lpstr>
      <vt:lpstr>Prohibition</vt:lpstr>
      <vt:lpstr>Scopes Trial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Roaring 20’s</dc:title>
  <dc:creator>McKenna, Kevin</dc:creator>
  <cp:lastModifiedBy>McKenna, Kevin</cp:lastModifiedBy>
  <cp:revision>18</cp:revision>
  <dcterms:created xsi:type="dcterms:W3CDTF">2014-03-10T13:58:38Z</dcterms:created>
  <dcterms:modified xsi:type="dcterms:W3CDTF">2014-10-22T15:10:35Z</dcterms:modified>
</cp:coreProperties>
</file>