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2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1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23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261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39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04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74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0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8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5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1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8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2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3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0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7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2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8/27/2015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28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Indians in North America and North Carolina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8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415715"/>
            <a:ext cx="10353761" cy="1326321"/>
          </a:xfrm>
        </p:spPr>
        <p:txBody>
          <a:bodyPr/>
          <a:lstStyle/>
          <a:p>
            <a:pPr algn="ctr"/>
            <a:r>
              <a:rPr lang="en-US" b="1" dirty="0" smtClean="0"/>
              <a:t>The Land Bridge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291771"/>
            <a:ext cx="5654493" cy="556622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Most archaeologists accept that the first people in America crossed the land bridge 12,000 years ago.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The land bridge is located across the Bering Strait, which connects Asia to North America.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The first people who crossed the land bridge were hunters and gatherers who were following their prey.</a:t>
            </a:r>
          </a:p>
          <a:p>
            <a:pPr lvl="1"/>
            <a:r>
              <a:rPr lang="en-US" b="1" dirty="0" smtClean="0"/>
              <a:t>Mammoths</a:t>
            </a:r>
          </a:p>
          <a:p>
            <a:pPr lvl="1"/>
            <a:endParaRPr lang="en-US" b="1" dirty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1026" name="Picture 2" descr="Bering Strait Land 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1857464"/>
            <a:ext cx="5631543" cy="443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15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Cultures Develop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1640114"/>
            <a:ext cx="6537507" cy="4616223"/>
          </a:xfrm>
        </p:spPr>
        <p:txBody>
          <a:bodyPr/>
          <a:lstStyle/>
          <a:p>
            <a:r>
              <a:rPr lang="en-US" b="1" dirty="0" smtClean="0"/>
              <a:t>As the early Native Americans settled into different areas, their cultures developed differently.</a:t>
            </a:r>
          </a:p>
          <a:p>
            <a:pPr lvl="1"/>
            <a:r>
              <a:rPr lang="en-US" b="1" dirty="0" smtClean="0"/>
              <a:t>Adapted to their environment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 smtClean="0"/>
              <a:t>Culture is a peoples way of life.</a:t>
            </a:r>
          </a:p>
          <a:p>
            <a:pPr lvl="1"/>
            <a:r>
              <a:rPr lang="en-US" b="1" dirty="0" smtClean="0"/>
              <a:t>Includes food, Language, music, and religion.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Archaeologists have grouped them into culture regions where methods of living are alike.</a:t>
            </a:r>
          </a:p>
          <a:p>
            <a:pPr lvl="1"/>
            <a:endParaRPr lang="en-US" b="1" dirty="0"/>
          </a:p>
          <a:p>
            <a:endParaRPr lang="en-US" b="1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4" name="Picture 6" descr="http://upload.wikimedia.org/wikipedia/commons/thumb/3/39/NativeAmericanRegions_map_1.jpg/450px-NativeAmericanRegions_map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0" y="1565067"/>
            <a:ext cx="5175523" cy="511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46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Pacific Northwest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60575"/>
            <a:ext cx="5654493" cy="4195763"/>
          </a:xfrm>
        </p:spPr>
        <p:txBody>
          <a:bodyPr/>
          <a:lstStyle/>
          <a:p>
            <a:r>
              <a:rPr lang="en-US" b="1" dirty="0" smtClean="0"/>
              <a:t>The Makah were the main group of Native Americans in this area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Used the nearby rivers and oceans to yield a wealth of fish and whales.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d/d6/The_King_of_the_Seas_in_the_Hands_of_the_Makahs_-_1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1935109"/>
            <a:ext cx="5646057" cy="444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69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Desert Southwest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82057"/>
            <a:ext cx="5654493" cy="5275943"/>
          </a:xfrm>
        </p:spPr>
        <p:txBody>
          <a:bodyPr/>
          <a:lstStyle/>
          <a:p>
            <a:r>
              <a:rPr lang="en-US" b="1" dirty="0" smtClean="0"/>
              <a:t>Early people who settled here dealt with many problems.</a:t>
            </a:r>
          </a:p>
          <a:p>
            <a:pPr lvl="1"/>
            <a:r>
              <a:rPr lang="en-US" b="1" dirty="0" smtClean="0"/>
              <a:t>High temperatures, drought, little food.</a:t>
            </a:r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r>
              <a:rPr lang="en-US" b="1" dirty="0" smtClean="0"/>
              <a:t>Groups such as the Hohokam and the Anasazi used irrigation techniques to get water for farming.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Built adobe villages that would later be known as pueblos.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184" y="1853248"/>
            <a:ext cx="6538816" cy="435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0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Plains Indians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1378857"/>
            <a:ext cx="6537507" cy="5479143"/>
          </a:xfrm>
        </p:spPr>
        <p:txBody>
          <a:bodyPr>
            <a:normAutofit/>
          </a:bodyPr>
          <a:lstStyle/>
          <a:p>
            <a:r>
              <a:rPr lang="en-US" b="1" dirty="0" smtClean="0"/>
              <a:t>Settled in the region between the Rocky Mountains and the Mississippi River.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Became completely dependent on the buffalo.</a:t>
            </a:r>
          </a:p>
          <a:p>
            <a:pPr lvl="1"/>
            <a:r>
              <a:rPr lang="en-US" b="1" dirty="0" smtClean="0"/>
              <a:t>Main source of food.</a:t>
            </a:r>
          </a:p>
          <a:p>
            <a:pPr lvl="1"/>
            <a:r>
              <a:rPr lang="en-US" b="1" dirty="0" smtClean="0"/>
              <a:t>Also used bones to make tools and weapons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Many Plains Indians were nomads who followed the buffaloes herding patterns.</a:t>
            </a:r>
          </a:p>
          <a:p>
            <a:pPr lvl="1"/>
            <a:r>
              <a:rPr lang="en-US" b="1" dirty="0" smtClean="0"/>
              <a:t>Lived in houses called teepees </a:t>
            </a:r>
            <a:endParaRPr lang="en-US" b="1" dirty="0"/>
          </a:p>
        </p:txBody>
      </p:sp>
      <p:pic>
        <p:nvPicPr>
          <p:cNvPr id="4098" name="Picture 2" descr="http://t3.gstatic.com/images?q=tbn:ANd9GcQxHG9Nn-V2wwXrKut4IS2hCJWwC0x2ZQfNMHeGdNZ-IVy5MxSo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70" y="2202202"/>
            <a:ext cx="4388680" cy="383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71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Eastern Woodlands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12687"/>
            <a:ext cx="5654493" cy="5145314"/>
          </a:xfrm>
        </p:spPr>
        <p:txBody>
          <a:bodyPr/>
          <a:lstStyle/>
          <a:p>
            <a:r>
              <a:rPr lang="en-US" b="1" dirty="0" smtClean="0"/>
              <a:t>Lived </a:t>
            </a:r>
            <a:r>
              <a:rPr lang="en-US" b="1" smtClean="0"/>
              <a:t>in the deep </a:t>
            </a:r>
            <a:r>
              <a:rPr lang="en-US" b="1" dirty="0" smtClean="0"/>
              <a:t>forests east of the Mississippi River.</a:t>
            </a:r>
          </a:p>
          <a:p>
            <a:endParaRPr lang="en-US" b="1" dirty="0"/>
          </a:p>
          <a:p>
            <a:r>
              <a:rPr lang="en-US" b="1" dirty="0" smtClean="0"/>
              <a:t>Survived by hunting and farming.</a:t>
            </a:r>
          </a:p>
          <a:p>
            <a:pPr lvl="1"/>
            <a:r>
              <a:rPr lang="en-US" b="1" dirty="0" smtClean="0"/>
              <a:t>Slash and Burn</a:t>
            </a:r>
          </a:p>
          <a:p>
            <a:pPr lvl="1"/>
            <a:r>
              <a:rPr lang="en-US" b="1" dirty="0" smtClean="0"/>
              <a:t>Lived in longhouses</a:t>
            </a:r>
          </a:p>
          <a:p>
            <a:endParaRPr lang="en-US" b="1" dirty="0"/>
          </a:p>
          <a:p>
            <a:r>
              <a:rPr lang="en-US" b="1" dirty="0" smtClean="0"/>
              <a:t>5 Iroquois nations banded together to create the Iroquois League.</a:t>
            </a:r>
          </a:p>
          <a:p>
            <a:pPr lvl="1"/>
            <a:r>
              <a:rPr lang="en-US" b="1" dirty="0" smtClean="0"/>
              <a:t>Aimed at preventing warfare.</a:t>
            </a:r>
          </a:p>
          <a:p>
            <a:pPr lvl="1"/>
            <a:r>
              <a:rPr lang="en-US" b="1" dirty="0" smtClean="0"/>
              <a:t>Made the Iroquois the most powerful group in the Northeast.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departments.bucknell.edu/environmental_center/sunbury/website/Images/IndianHistoryandTrails/IroquoisLong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22" y="2035679"/>
            <a:ext cx="6594778" cy="422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4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Native Americans in NC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6537507" cy="4200245"/>
          </a:xfrm>
        </p:spPr>
        <p:txBody>
          <a:bodyPr/>
          <a:lstStyle/>
          <a:p>
            <a:r>
              <a:rPr lang="en-US" b="1" dirty="0" smtClean="0"/>
              <a:t>5 Largest Native American groups in NC:</a:t>
            </a:r>
          </a:p>
          <a:p>
            <a:pPr lvl="1"/>
            <a:r>
              <a:rPr lang="en-US" b="1" dirty="0" smtClean="0"/>
              <a:t>Hatteras</a:t>
            </a:r>
          </a:p>
          <a:p>
            <a:pPr lvl="1"/>
            <a:r>
              <a:rPr lang="en-US" b="1" dirty="0" err="1" smtClean="0"/>
              <a:t>Chowanoc</a:t>
            </a:r>
            <a:endParaRPr lang="en-US" b="1" dirty="0" smtClean="0"/>
          </a:p>
          <a:p>
            <a:pPr lvl="1"/>
            <a:r>
              <a:rPr lang="en-US" b="1" dirty="0" smtClean="0"/>
              <a:t>Tuscarora</a:t>
            </a:r>
          </a:p>
          <a:p>
            <a:pPr lvl="1"/>
            <a:r>
              <a:rPr lang="en-US" b="1" dirty="0" smtClean="0"/>
              <a:t>Catawba</a:t>
            </a:r>
          </a:p>
          <a:p>
            <a:pPr lvl="1"/>
            <a:r>
              <a:rPr lang="en-US" b="1" dirty="0" smtClean="0"/>
              <a:t>Cherokee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Tended to live in clans or groups of related people.</a:t>
            </a:r>
          </a:p>
          <a:p>
            <a:pPr lvl="1"/>
            <a:endParaRPr lang="en-US" b="1" dirty="0"/>
          </a:p>
          <a:p>
            <a:endParaRPr lang="en-US" dirty="0"/>
          </a:p>
        </p:txBody>
      </p:sp>
      <p:pic>
        <p:nvPicPr>
          <p:cNvPr id="6146" name="Picture 2" descr="http://www.native-languages.org/ncarol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7" y="2458584"/>
            <a:ext cx="5510276" cy="24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32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How Do We Know?!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60575"/>
            <a:ext cx="5654493" cy="4797425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Early Native Americans left no written records, so how do we know all of this?</a:t>
            </a:r>
          </a:p>
          <a:p>
            <a:endParaRPr lang="en-US" b="1" dirty="0"/>
          </a:p>
          <a:p>
            <a:r>
              <a:rPr lang="en-US" b="1" dirty="0" smtClean="0"/>
              <a:t>Archaeologists study remains of early people and other artifacts to learn about early cultures,</a:t>
            </a:r>
          </a:p>
          <a:p>
            <a:pPr lvl="1"/>
            <a:r>
              <a:rPr lang="en-US" b="1" dirty="0" smtClean="0"/>
              <a:t>Artifacts are human-made objects that give us clues about other cultures.</a:t>
            </a:r>
          </a:p>
          <a:p>
            <a:endParaRPr lang="en-US" b="1" dirty="0" smtClean="0"/>
          </a:p>
          <a:p>
            <a:r>
              <a:rPr lang="en-US" b="1" dirty="0" smtClean="0"/>
              <a:t>Many Native American groups have maintained oral histories and stories that are passed down through generations.</a:t>
            </a:r>
            <a:endParaRPr lang="en-US" b="1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7170" name="Picture 2" descr="http://toonclips.com/600/29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829" y="1968273"/>
            <a:ext cx="4513942" cy="466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601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1816</TotalTime>
  <Words>395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American Indians in North America and North Carolina</vt:lpstr>
      <vt:lpstr>The Land Bridge</vt:lpstr>
      <vt:lpstr>Cultures Develop</vt:lpstr>
      <vt:lpstr>Pacific Northwest</vt:lpstr>
      <vt:lpstr>The Desert Southwest</vt:lpstr>
      <vt:lpstr>Plains Indians</vt:lpstr>
      <vt:lpstr>Eastern Woodlands</vt:lpstr>
      <vt:lpstr>Native Americans in NC</vt:lpstr>
      <vt:lpstr>How Do We Know?!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Indians in North America and North Carolina</dc:title>
  <dc:creator>McKenna, Kevin</dc:creator>
  <cp:lastModifiedBy>McKenna, Kevin</cp:lastModifiedBy>
  <cp:revision>23</cp:revision>
  <dcterms:created xsi:type="dcterms:W3CDTF">2014-09-03T13:38:58Z</dcterms:created>
  <dcterms:modified xsi:type="dcterms:W3CDTF">2015-08-27T16:36:20Z</dcterms:modified>
</cp:coreProperties>
</file>