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84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2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4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3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4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0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9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4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7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3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62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149" y="2167391"/>
            <a:ext cx="9001462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Great </a:t>
            </a:r>
            <a:r>
              <a:rPr lang="en-US" dirty="0" smtClean="0">
                <a:solidFill>
                  <a:schemeClr val="accent5"/>
                </a:solidFill>
              </a:rPr>
              <a:t>Depression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&amp;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The New Deal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9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48293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The Bonus Army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765" y="924537"/>
            <a:ext cx="6319440" cy="5832523"/>
          </a:xfrm>
        </p:spPr>
        <p:txBody>
          <a:bodyPr>
            <a:normAutofit/>
          </a:bodyPr>
          <a:lstStyle/>
          <a:p>
            <a:r>
              <a:rPr lang="en-US" dirty="0" smtClean="0"/>
              <a:t>20,000 WWI Veterans march on Washington D.C demanding that they receive their bonus earlier than expected.</a:t>
            </a:r>
          </a:p>
          <a:p>
            <a:endParaRPr lang="en-US" dirty="0"/>
          </a:p>
          <a:p>
            <a:r>
              <a:rPr lang="en-US" dirty="0" smtClean="0"/>
              <a:t>Hoover has U.S. Army remove them.</a:t>
            </a:r>
          </a:p>
          <a:p>
            <a:endParaRPr lang="en-US" dirty="0"/>
          </a:p>
          <a:p>
            <a:r>
              <a:rPr lang="en-US" dirty="0" smtClean="0"/>
              <a:t>Causes people to hate Hoover even more.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5" y="1520588"/>
            <a:ext cx="5563261" cy="44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49832"/>
            <a:ext cx="10353761" cy="69468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Franklin D. Roosevelt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652" y="882081"/>
            <a:ext cx="6947670" cy="5566220"/>
          </a:xfrm>
        </p:spPr>
        <p:txBody>
          <a:bodyPr>
            <a:normAutofit/>
          </a:bodyPr>
          <a:lstStyle/>
          <a:p>
            <a:r>
              <a:rPr lang="en-US" dirty="0" smtClean="0"/>
              <a:t>Becomes president in 1932.</a:t>
            </a:r>
          </a:p>
          <a:p>
            <a:endParaRPr lang="en-US" dirty="0"/>
          </a:p>
          <a:p>
            <a:r>
              <a:rPr lang="en-US" dirty="0" smtClean="0"/>
              <a:t>Pledges to tackle the problems caused by the Great Depression.</a:t>
            </a:r>
          </a:p>
          <a:p>
            <a:pPr lvl="1"/>
            <a:r>
              <a:rPr lang="en-US" dirty="0" smtClean="0"/>
              <a:t>Became known as the New Deal.</a:t>
            </a:r>
          </a:p>
          <a:p>
            <a:pPr lvl="1"/>
            <a:endParaRPr lang="en-US" dirty="0"/>
          </a:p>
          <a:p>
            <a:r>
              <a:rPr lang="en-US" dirty="0" smtClean="0"/>
              <a:t>Eleanor Roosevelt</a:t>
            </a:r>
          </a:p>
          <a:p>
            <a:pPr lvl="1"/>
            <a:r>
              <a:rPr lang="en-US" dirty="0" smtClean="0"/>
              <a:t>First Lady</a:t>
            </a:r>
          </a:p>
          <a:p>
            <a:pPr lvl="1"/>
            <a:r>
              <a:rPr lang="en-US" dirty="0" smtClean="0"/>
              <a:t>Fought for women's rights.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71" y="882081"/>
            <a:ext cx="4576081" cy="53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0045"/>
            <a:ext cx="10353761" cy="604992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Roosevelt's New Deal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474" y="960164"/>
            <a:ext cx="6424855" cy="5737519"/>
          </a:xfrm>
        </p:spPr>
        <p:txBody>
          <a:bodyPr>
            <a:normAutofit/>
          </a:bodyPr>
          <a:lstStyle/>
          <a:p>
            <a:r>
              <a:rPr lang="en-US" dirty="0" smtClean="0"/>
              <a:t>Believed that it was important to give home to Americans</a:t>
            </a:r>
          </a:p>
          <a:p>
            <a:endParaRPr lang="en-US" dirty="0"/>
          </a:p>
          <a:p>
            <a:r>
              <a:rPr lang="en-US" dirty="0" smtClean="0"/>
              <a:t>Gave talks over the radio telling people that things would get better.</a:t>
            </a:r>
          </a:p>
          <a:p>
            <a:pPr lvl="1"/>
            <a:r>
              <a:rPr lang="en-US" dirty="0" smtClean="0"/>
              <a:t>Fireside Chats</a:t>
            </a:r>
          </a:p>
          <a:p>
            <a:endParaRPr lang="en-US" dirty="0"/>
          </a:p>
          <a:p>
            <a:r>
              <a:rPr lang="en-US" dirty="0" smtClean="0"/>
              <a:t>Closed the banks for 4 days.</a:t>
            </a:r>
          </a:p>
          <a:p>
            <a:pPr lvl="1"/>
            <a:r>
              <a:rPr lang="en-US" dirty="0" smtClean="0"/>
              <a:t>“Bank Holiday” to restore hope in banks.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9" y="1690688"/>
            <a:ext cx="5424636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35563"/>
            <a:ext cx="10353761" cy="66316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Hundred Days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60" y="698724"/>
            <a:ext cx="6805927" cy="6058336"/>
          </a:xfrm>
        </p:spPr>
        <p:txBody>
          <a:bodyPr/>
          <a:lstStyle/>
          <a:p>
            <a:r>
              <a:rPr lang="en-US" dirty="0" smtClean="0"/>
              <a:t>Roosevelt believed that it was the governments responsibility to help the needy.</a:t>
            </a:r>
          </a:p>
          <a:p>
            <a:pPr lvl="1"/>
            <a:r>
              <a:rPr lang="en-US" dirty="0" smtClean="0"/>
              <a:t>Different from Hoover!</a:t>
            </a:r>
          </a:p>
          <a:p>
            <a:endParaRPr lang="en-US" dirty="0"/>
          </a:p>
          <a:p>
            <a:r>
              <a:rPr lang="en-US" dirty="0" smtClean="0"/>
              <a:t>Calls a special session of congress in which a bulk of the New Deal programs were passed.</a:t>
            </a:r>
          </a:p>
          <a:p>
            <a:pPr lvl="1"/>
            <a:r>
              <a:rPr lang="en-US" dirty="0" smtClean="0"/>
              <a:t>Goals: Relief, Recovery, Reforms.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24" y="1404492"/>
            <a:ext cx="4853804" cy="48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2713"/>
            <a:ext cx="10353761" cy="577932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Social Security Act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394" y="1031415"/>
            <a:ext cx="6303606" cy="5826585"/>
          </a:xfrm>
        </p:spPr>
        <p:txBody>
          <a:bodyPr/>
          <a:lstStyle/>
          <a:p>
            <a:r>
              <a:rPr lang="en-US" dirty="0" smtClean="0"/>
              <a:t>Intended to help the elderly, laid off and disabled workers and needy with children.</a:t>
            </a:r>
          </a:p>
          <a:p>
            <a:endParaRPr lang="en-US" dirty="0"/>
          </a:p>
          <a:p>
            <a:r>
              <a:rPr lang="en-US" dirty="0" smtClean="0"/>
              <a:t>Roosevelt runs for reelection</a:t>
            </a:r>
          </a:p>
          <a:p>
            <a:pPr lvl="1"/>
            <a:r>
              <a:rPr lang="en-US" dirty="0" smtClean="0"/>
              <a:t>Many fear he will raise taxes more.</a:t>
            </a:r>
          </a:p>
          <a:p>
            <a:pPr lvl="1"/>
            <a:r>
              <a:rPr lang="en-US" dirty="0" smtClean="0"/>
              <a:t>Wins election because working-class and African Americans support FDR.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5" y="1595686"/>
            <a:ext cx="5629373" cy="44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76793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Popular New Deal Programs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23" y="1007665"/>
            <a:ext cx="7054549" cy="5761270"/>
          </a:xfrm>
        </p:spPr>
        <p:txBody>
          <a:bodyPr/>
          <a:lstStyle/>
          <a:p>
            <a:r>
              <a:rPr lang="en-US" dirty="0" smtClean="0"/>
              <a:t>National Recovery Administration (NRA)</a:t>
            </a:r>
          </a:p>
          <a:p>
            <a:pPr lvl="1"/>
            <a:r>
              <a:rPr lang="en-US" dirty="0" smtClean="0"/>
              <a:t>Regulated working conditions</a:t>
            </a:r>
          </a:p>
          <a:p>
            <a:pPr lvl="1"/>
            <a:r>
              <a:rPr lang="en-US" dirty="0" smtClean="0"/>
              <a:t>Helped Industry recovery</a:t>
            </a:r>
          </a:p>
          <a:p>
            <a:pPr lvl="1"/>
            <a:endParaRPr lang="en-US" dirty="0"/>
          </a:p>
          <a:p>
            <a:r>
              <a:rPr lang="en-US" dirty="0" smtClean="0"/>
              <a:t>Agricultural Adjustment Act</a:t>
            </a:r>
          </a:p>
          <a:p>
            <a:pPr lvl="1"/>
            <a:r>
              <a:rPr lang="en-US" dirty="0" smtClean="0"/>
              <a:t>Improves situation for farmers.</a:t>
            </a:r>
            <a:endParaRPr lang="en-US" dirty="0"/>
          </a:p>
        </p:txBody>
      </p:sp>
      <p:pic>
        <p:nvPicPr>
          <p:cNvPr id="2050" name="Picture 2" descr="http://www.cityofnewhaven.com/ArtsCultureTourism/images/WPA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72" y="177243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6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6522" y="148455"/>
            <a:ext cx="10353761" cy="554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From Boom to Bust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273" y="960163"/>
            <a:ext cx="7505810" cy="5618767"/>
          </a:xfrm>
        </p:spPr>
        <p:txBody>
          <a:bodyPr/>
          <a:lstStyle/>
          <a:p>
            <a:r>
              <a:rPr lang="en-US" dirty="0" smtClean="0"/>
              <a:t>After WWI, American Industry boomed.</a:t>
            </a:r>
          </a:p>
          <a:p>
            <a:pPr lvl="1"/>
            <a:r>
              <a:rPr lang="en-US" dirty="0" smtClean="0"/>
              <a:t>U.S. became a major credit loaner to other nations in need.</a:t>
            </a:r>
            <a:endParaRPr lang="en-US" dirty="0"/>
          </a:p>
          <a:p>
            <a:r>
              <a:rPr lang="en-US" dirty="0" smtClean="0"/>
              <a:t>Economy grew during the 1920’s.</a:t>
            </a:r>
          </a:p>
          <a:p>
            <a:pPr lvl="1"/>
            <a:r>
              <a:rPr lang="en-US" dirty="0" smtClean="0"/>
              <a:t>Roaring 20’s.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08" y="1052959"/>
            <a:ext cx="4140426" cy="53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6491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Weaknesses in the Economy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385" y="817660"/>
            <a:ext cx="6497568" cy="5951275"/>
          </a:xfrm>
        </p:spPr>
        <p:txBody>
          <a:bodyPr/>
          <a:lstStyle/>
          <a:p>
            <a:r>
              <a:rPr lang="en-US" dirty="0" smtClean="0"/>
              <a:t>Many families still earned very little money.</a:t>
            </a:r>
          </a:p>
          <a:p>
            <a:pPr lvl="1"/>
            <a:r>
              <a:rPr lang="en-US" dirty="0" smtClean="0"/>
              <a:t>Could only afford to buy new products on credit.</a:t>
            </a:r>
          </a:p>
          <a:p>
            <a:pPr lvl="1"/>
            <a:endParaRPr lang="en-US" dirty="0"/>
          </a:p>
          <a:p>
            <a:r>
              <a:rPr lang="en-US" dirty="0" smtClean="0"/>
              <a:t>People began to go further into debt and could no longer make their monthly payments.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8" y="1825625"/>
            <a:ext cx="5125100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1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98961"/>
            <a:ext cx="10353761" cy="5306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Great Bull Market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48" y="1150168"/>
            <a:ext cx="6033270" cy="5476263"/>
          </a:xfrm>
        </p:spPr>
        <p:txBody>
          <a:bodyPr/>
          <a:lstStyle/>
          <a:p>
            <a:r>
              <a:rPr lang="en-US" dirty="0" smtClean="0"/>
              <a:t>People want to share in manufacturers profits by buying stocks.</a:t>
            </a:r>
          </a:p>
          <a:p>
            <a:pPr lvl="1"/>
            <a:r>
              <a:rPr lang="en-US" dirty="0" smtClean="0"/>
              <a:t>Buy stocks on margin.</a:t>
            </a:r>
          </a:p>
          <a:p>
            <a:pPr lvl="1"/>
            <a:endParaRPr lang="en-US" dirty="0"/>
          </a:p>
          <a:p>
            <a:r>
              <a:rPr lang="en-US" dirty="0" smtClean="0"/>
              <a:t>Problem: when stock values fall, people don’t  have money to pay back the loan.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86" y="1825625"/>
            <a:ext cx="5651568" cy="44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740"/>
            <a:ext cx="10353761" cy="6699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Crash of 1929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048" y="923100"/>
            <a:ext cx="6614951" cy="5934900"/>
          </a:xfrm>
        </p:spPr>
        <p:txBody>
          <a:bodyPr>
            <a:normAutofit/>
          </a:bodyPr>
          <a:lstStyle/>
          <a:p>
            <a:r>
              <a:rPr lang="en-US" dirty="0" smtClean="0"/>
              <a:t>Stock values begin to drop as companies profits decreased.</a:t>
            </a:r>
          </a:p>
          <a:p>
            <a:endParaRPr lang="en-US" dirty="0"/>
          </a:p>
          <a:p>
            <a:r>
              <a:rPr lang="en-US" dirty="0" smtClean="0"/>
              <a:t>Everyone wants to sell their stocks quickly so they could pay their margins.</a:t>
            </a:r>
          </a:p>
          <a:p>
            <a:pPr lvl="1"/>
            <a:r>
              <a:rPr lang="en-US" dirty="0" smtClean="0"/>
              <a:t>Stock priced drop dramatically.</a:t>
            </a:r>
          </a:p>
          <a:p>
            <a:endParaRPr lang="en-US" dirty="0"/>
          </a:p>
          <a:p>
            <a:r>
              <a:rPr lang="en-US" dirty="0" smtClean="0"/>
              <a:t>On October 29</a:t>
            </a:r>
            <a:r>
              <a:rPr lang="en-US" baseline="30000" dirty="0" smtClean="0"/>
              <a:t>th</a:t>
            </a:r>
            <a:r>
              <a:rPr lang="en-US" dirty="0" smtClean="0"/>
              <a:t>, the stock markets collapses</a:t>
            </a:r>
          </a:p>
          <a:p>
            <a:pPr lvl="1"/>
            <a:r>
              <a:rPr lang="en-US" dirty="0" smtClean="0"/>
              <a:t>Black Tuesday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4"/>
            <a:ext cx="5577049" cy="39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4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137840"/>
            <a:ext cx="10353761" cy="5779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Great Depression Begins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49" y="1113595"/>
            <a:ext cx="7078298" cy="5465335"/>
          </a:xfrm>
        </p:spPr>
        <p:txBody>
          <a:bodyPr/>
          <a:lstStyle/>
          <a:p>
            <a:r>
              <a:rPr lang="en-US" dirty="0" smtClean="0"/>
              <a:t>People want to withdraw their savings from the bank to pay the debt.</a:t>
            </a:r>
          </a:p>
          <a:p>
            <a:pPr lvl="1"/>
            <a:r>
              <a:rPr lang="en-US" dirty="0" smtClean="0"/>
              <a:t>Banks have no money and many close.</a:t>
            </a:r>
          </a:p>
          <a:p>
            <a:pPr lvl="1"/>
            <a:endParaRPr lang="en-US" dirty="0"/>
          </a:p>
          <a:p>
            <a:r>
              <a:rPr lang="en-US" dirty="0" smtClean="0"/>
              <a:t>People stop buying new goods and many businesses are forced to close.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245" y="1113595"/>
            <a:ext cx="4351536" cy="53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4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82420"/>
            <a:ext cx="10353761" cy="5779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President Herbert Hoover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7517" y="1010674"/>
            <a:ext cx="6224062" cy="5675134"/>
          </a:xfrm>
        </p:spPr>
        <p:txBody>
          <a:bodyPr/>
          <a:lstStyle/>
          <a:p>
            <a:r>
              <a:rPr lang="en-US" dirty="0" smtClean="0"/>
              <a:t>Makes small, unsuccessful attempts to help solve the nations problems.</a:t>
            </a:r>
          </a:p>
          <a:p>
            <a:pPr lvl="1"/>
            <a:r>
              <a:rPr lang="en-US" dirty="0" smtClean="0"/>
              <a:t>Many of his solutions actually made problems worse.</a:t>
            </a:r>
          </a:p>
          <a:p>
            <a:pPr lvl="1"/>
            <a:endParaRPr lang="en-US" dirty="0"/>
          </a:p>
          <a:p>
            <a:r>
              <a:rPr lang="en-US" dirty="0" smtClean="0"/>
              <a:t>Many people become homeless and form small clusters of shacks.</a:t>
            </a:r>
          </a:p>
          <a:p>
            <a:pPr lvl="1"/>
            <a:r>
              <a:rPr lang="en-US" dirty="0" err="1" smtClean="0"/>
              <a:t>Hoovervilles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9" y="1010674"/>
            <a:ext cx="5517358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430" y="0"/>
            <a:ext cx="10353761" cy="5898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Effect on Americans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3906" y="1008189"/>
            <a:ext cx="6377050" cy="5849811"/>
          </a:xfrm>
        </p:spPr>
        <p:txBody>
          <a:bodyPr/>
          <a:lstStyle/>
          <a:p>
            <a:r>
              <a:rPr lang="en-US" dirty="0" smtClean="0"/>
              <a:t>Farms foreclosed, no more luxuries, businesses shut down, banks closed and schools close.</a:t>
            </a:r>
          </a:p>
          <a:p>
            <a:endParaRPr lang="en-US" dirty="0"/>
          </a:p>
          <a:p>
            <a:r>
              <a:rPr lang="en-US" dirty="0" smtClean="0"/>
              <a:t>Many people had to wait in long lines for bread to feed their families.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7" y="1523055"/>
            <a:ext cx="5579849" cy="44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0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79375"/>
            <a:ext cx="10353761" cy="542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Dust Bowl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768487"/>
            <a:ext cx="6019799" cy="5917321"/>
          </a:xfrm>
        </p:spPr>
        <p:txBody>
          <a:bodyPr/>
          <a:lstStyle/>
          <a:p>
            <a:r>
              <a:rPr lang="en-US" dirty="0" smtClean="0"/>
              <a:t>A drought and over farming leads to a massive dust bowl.</a:t>
            </a:r>
          </a:p>
          <a:p>
            <a:endParaRPr lang="en-US" dirty="0"/>
          </a:p>
          <a:p>
            <a:r>
              <a:rPr lang="en-US" dirty="0" smtClean="0"/>
              <a:t>Many houses were buried no crops were being produced.</a:t>
            </a:r>
          </a:p>
          <a:p>
            <a:endParaRPr lang="en-US" dirty="0"/>
          </a:p>
          <a:p>
            <a:r>
              <a:rPr lang="en-US" dirty="0" smtClean="0"/>
              <a:t>Worst natural disaster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9" y="768487"/>
            <a:ext cx="5956783" cy="3926341"/>
          </a:xfrm>
          <a:prstGeom prst="rect">
            <a:avLst/>
          </a:prstGeom>
        </p:spPr>
      </p:pic>
      <p:pic>
        <p:nvPicPr>
          <p:cNvPr id="1026" name="Picture 2" descr="http://cps-static.rovicorp.com/3/JPG_400/MI0001/508/MI0001508002.jpg?partner=allrov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882" y="4394295"/>
            <a:ext cx="2520414" cy="24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4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3003</TotalTime>
  <Words>525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The Great Depression &amp; The New Deal</vt:lpstr>
      <vt:lpstr>From Boom to Bust</vt:lpstr>
      <vt:lpstr>Weaknesses in the Economy</vt:lpstr>
      <vt:lpstr>The Great Bull Market</vt:lpstr>
      <vt:lpstr>The Crash of 1929</vt:lpstr>
      <vt:lpstr>The Great Depression Begins</vt:lpstr>
      <vt:lpstr>President Herbert Hoover</vt:lpstr>
      <vt:lpstr>Effect on Americans</vt:lpstr>
      <vt:lpstr>The Dust Bowl</vt:lpstr>
      <vt:lpstr>The Bonus Army</vt:lpstr>
      <vt:lpstr>Franklin D. Roosevelt</vt:lpstr>
      <vt:lpstr>Roosevelt's New Deal</vt:lpstr>
      <vt:lpstr>The Hundred Days</vt:lpstr>
      <vt:lpstr>Social Security Act</vt:lpstr>
      <vt:lpstr>Popular New Deal Programs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McKenna, Kevin</dc:creator>
  <cp:lastModifiedBy>Howard, Joshua B.</cp:lastModifiedBy>
  <cp:revision>27</cp:revision>
  <dcterms:created xsi:type="dcterms:W3CDTF">2014-03-18T12:20:38Z</dcterms:created>
  <dcterms:modified xsi:type="dcterms:W3CDTF">2016-03-08T20:29:30Z</dcterms:modified>
</cp:coreProperties>
</file>