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2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83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7316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66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68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12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17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59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28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1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5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2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4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185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European Exploration of North America and North Carolina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98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Explorers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173403" cy="4769681"/>
          </a:xfrm>
        </p:spPr>
        <p:txBody>
          <a:bodyPr/>
          <a:lstStyle/>
          <a:p>
            <a:r>
              <a:rPr lang="en-US" dirty="0" smtClean="0"/>
              <a:t>Ponce de Leon</a:t>
            </a:r>
          </a:p>
          <a:p>
            <a:pPr lvl="1"/>
            <a:r>
              <a:rPr lang="en-US" dirty="0" smtClean="0"/>
              <a:t>Discovers Florida looking for the fountain of youth</a:t>
            </a:r>
          </a:p>
          <a:p>
            <a:pPr lvl="1"/>
            <a:r>
              <a:rPr lang="en-US" dirty="0" smtClean="0"/>
              <a:t>Claims Florida for Spain.</a:t>
            </a:r>
          </a:p>
          <a:p>
            <a:r>
              <a:rPr lang="en-US" dirty="0" smtClean="0"/>
              <a:t>Vasquez de Ayllon</a:t>
            </a:r>
          </a:p>
          <a:p>
            <a:pPr lvl="1"/>
            <a:r>
              <a:rPr lang="en-US" dirty="0" smtClean="0"/>
              <a:t>Led first attempt from Spain to settle NC.</a:t>
            </a:r>
          </a:p>
          <a:p>
            <a:pPr lvl="1"/>
            <a:r>
              <a:rPr lang="en-US" dirty="0" smtClean="0"/>
              <a:t>Expedition was a failure.</a:t>
            </a:r>
          </a:p>
          <a:p>
            <a:r>
              <a:rPr lang="en-US" dirty="0" smtClean="0"/>
              <a:t>Hernando de Soto</a:t>
            </a:r>
          </a:p>
          <a:p>
            <a:pPr lvl="1"/>
            <a:r>
              <a:rPr lang="en-US" dirty="0" smtClean="0"/>
              <a:t>Led first explorers into NC in search of gold.</a:t>
            </a:r>
          </a:p>
          <a:p>
            <a:pPr lvl="1"/>
            <a:r>
              <a:rPr lang="en-US" dirty="0" smtClean="0"/>
              <a:t>Explored southwest US and the Mississippi River.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8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 Gives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798" y="2088319"/>
            <a:ext cx="6172201" cy="4769681"/>
          </a:xfrm>
        </p:spPr>
        <p:txBody>
          <a:bodyPr/>
          <a:lstStyle/>
          <a:p>
            <a:r>
              <a:rPr lang="en-US" dirty="0" smtClean="0"/>
              <a:t>Spain’s failed attempts to establish a settlement in present day U.S. proved costly.</a:t>
            </a:r>
          </a:p>
          <a:p>
            <a:pPr lvl="1"/>
            <a:r>
              <a:rPr lang="en-US" dirty="0" smtClean="0"/>
              <a:t>Spain gives up.</a:t>
            </a:r>
          </a:p>
          <a:p>
            <a:pPr lvl="1"/>
            <a:endParaRPr lang="en-US" dirty="0"/>
          </a:p>
          <a:p>
            <a:r>
              <a:rPr lang="en-US" dirty="0" smtClean="0"/>
              <a:t>Other countries now have an opportunity to do what Spain could not…</a:t>
            </a:r>
          </a:p>
        </p:txBody>
      </p:sp>
    </p:spTree>
    <p:extLst>
      <p:ext uri="{BB962C8B-B14F-4D97-AF65-F5344CB8AC3E}">
        <p14:creationId xmlns:p14="http://schemas.microsoft.com/office/powerpoint/2010/main" val="222373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Dividing the World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173403" cy="4769681"/>
          </a:xfrm>
        </p:spPr>
        <p:txBody>
          <a:bodyPr/>
          <a:lstStyle/>
          <a:p>
            <a:r>
              <a:rPr lang="en-US" dirty="0" smtClean="0"/>
              <a:t>Spain and Portugal were the main European countries exploring the seas.</a:t>
            </a:r>
          </a:p>
          <a:p>
            <a:endParaRPr lang="en-US" dirty="0"/>
          </a:p>
          <a:p>
            <a:r>
              <a:rPr lang="en-US" dirty="0" smtClean="0"/>
              <a:t>To avoid claiming the same lands, they signed the Treaty of Tordesillas.</a:t>
            </a:r>
          </a:p>
          <a:p>
            <a:pPr lvl="1"/>
            <a:r>
              <a:rPr lang="en-US" dirty="0" smtClean="0"/>
              <a:t>Split the world in half and allowed Spain to claim all lands to the west and Portugal to claim lands to the east.</a:t>
            </a:r>
          </a:p>
          <a:p>
            <a:pPr lvl="1"/>
            <a:r>
              <a:rPr lang="en-US" dirty="0" smtClean="0"/>
              <a:t>Spain can claim Americas</a:t>
            </a:r>
          </a:p>
          <a:p>
            <a:pPr lvl="1"/>
            <a:r>
              <a:rPr lang="en-US" dirty="0" smtClean="0"/>
              <a:t>Portugal claims valuable lands in Africa and Asia.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mamontoff.org/CONQUISTADORS%20-%20treaty-of-tordesill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898" y="2566533"/>
            <a:ext cx="6116102" cy="310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77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Christopher Columbus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798" y="1698171"/>
            <a:ext cx="6172201" cy="5159829"/>
          </a:xfrm>
        </p:spPr>
        <p:txBody>
          <a:bodyPr>
            <a:normAutofit/>
          </a:bodyPr>
          <a:lstStyle/>
          <a:p>
            <a:r>
              <a:rPr lang="en-US" dirty="0" smtClean="0"/>
              <a:t>Queen Isabella and King Ferdinand of Spain fund Columbus’ expedition to find an all sea route to Asia.</a:t>
            </a:r>
          </a:p>
          <a:p>
            <a:endParaRPr lang="en-US" dirty="0"/>
          </a:p>
          <a:p>
            <a:r>
              <a:rPr lang="en-US" dirty="0" smtClean="0"/>
              <a:t>Establishes Spain’s first Settlements in America on the Caribbean Islands in 1492.</a:t>
            </a:r>
          </a:p>
          <a:p>
            <a:pPr lvl="1"/>
            <a:r>
              <a:rPr lang="en-US" dirty="0" smtClean="0"/>
              <a:t>Columbus never realizes that he did not reach Asia.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Forced the Natives to work the land to make a profit.</a:t>
            </a:r>
          </a:p>
          <a:p>
            <a:pPr lvl="1"/>
            <a:r>
              <a:rPr lang="en-US" dirty="0" smtClean="0"/>
              <a:t>Taught them Christianity in return.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2" name="Picture 4" descr="http://a3.files.biography.com/image/upload/c_fit,q_80,w_630/MTE5NTU2MzE2MTg4NzM5MDg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8" y="1596571"/>
            <a:ext cx="3950607" cy="505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644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Voyages 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173403" cy="47696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Spain sends more explorers known as conquistadors.</a:t>
            </a:r>
          </a:p>
          <a:p>
            <a:endParaRPr lang="en-US" dirty="0" smtClean="0"/>
          </a:p>
          <a:p>
            <a:r>
              <a:rPr lang="en-US" dirty="0" smtClean="0"/>
              <a:t>Hernando Cortez sails to present-day Mexico in 1521 and conquers the Aztec Empire.</a:t>
            </a:r>
          </a:p>
          <a:p>
            <a:endParaRPr lang="en-US" dirty="0"/>
          </a:p>
          <a:p>
            <a:r>
              <a:rPr lang="en-US" dirty="0" smtClean="0"/>
              <a:t>Francisco Pizarro sails to Peru and conquers the Inca Empire.</a:t>
            </a:r>
          </a:p>
          <a:p>
            <a:endParaRPr lang="en-US" dirty="0"/>
          </a:p>
          <a:p>
            <a:r>
              <a:rPr lang="en-US" dirty="0" smtClean="0"/>
              <a:t>Superior technology made the conquests very easy and made Spain very rich.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008" y="1620193"/>
            <a:ext cx="4386943" cy="510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86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Missionaries Spread Catholicism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4" y="2088319"/>
            <a:ext cx="5106004" cy="370288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798" y="2088319"/>
            <a:ext cx="6172201" cy="4769681"/>
          </a:xfrm>
        </p:spPr>
        <p:txBody>
          <a:bodyPr/>
          <a:lstStyle/>
          <a:p>
            <a:r>
              <a:rPr lang="en-US" dirty="0" smtClean="0"/>
              <a:t>Aside from finding gold, spreading Catholicism was the main goal of the explorers.</a:t>
            </a:r>
          </a:p>
          <a:p>
            <a:endParaRPr lang="en-US" dirty="0"/>
          </a:p>
          <a:p>
            <a:r>
              <a:rPr lang="en-US" dirty="0" smtClean="0"/>
              <a:t>Catholic priests came to America as missionaries.</a:t>
            </a:r>
          </a:p>
          <a:p>
            <a:endParaRPr lang="en-US" dirty="0"/>
          </a:p>
          <a:p>
            <a:r>
              <a:rPr lang="en-US" dirty="0" smtClean="0"/>
              <a:t>Established towns the consisted of a church, a fort, and homes.</a:t>
            </a:r>
          </a:p>
          <a:p>
            <a:pPr lvl="1"/>
            <a:r>
              <a:rPr lang="en-US" dirty="0" smtClean="0"/>
              <a:t>Called 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03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173403" cy="4769681"/>
          </a:xfrm>
        </p:spPr>
        <p:txBody>
          <a:bodyPr/>
          <a:lstStyle/>
          <a:p>
            <a:r>
              <a:rPr lang="en-US" dirty="0" smtClean="0"/>
              <a:t>In the 1500’s, Portugal explored Africa in search of gold, but quickly realized that enslaved Africans were valuable.</a:t>
            </a:r>
          </a:p>
          <a:p>
            <a:pPr lvl="1"/>
            <a:r>
              <a:rPr lang="en-US" dirty="0" smtClean="0"/>
              <a:t>Due to the increased demand for labor in the New World.</a:t>
            </a:r>
          </a:p>
          <a:p>
            <a:pPr lvl="1"/>
            <a:endParaRPr lang="en-US" dirty="0"/>
          </a:p>
          <a:p>
            <a:r>
              <a:rPr lang="en-US" dirty="0" smtClean="0"/>
              <a:t>They began to buy slaves from African chiefs and shipping them to the Americas.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slavevoyages.org/tast/assessment/intro-maps/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57" y="2260146"/>
            <a:ext cx="6139543" cy="392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4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Columbian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798" y="2088319"/>
            <a:ext cx="6172201" cy="4769681"/>
          </a:xfrm>
        </p:spPr>
        <p:txBody>
          <a:bodyPr/>
          <a:lstStyle/>
          <a:p>
            <a:r>
              <a:rPr lang="en-US" dirty="0" smtClean="0"/>
              <a:t>The movement of plants, animals and disease between the Eastern and Western hemispheres.</a:t>
            </a:r>
          </a:p>
          <a:p>
            <a:endParaRPr lang="en-US" dirty="0"/>
          </a:p>
          <a:p>
            <a:r>
              <a:rPr lang="en-US" dirty="0" smtClean="0"/>
              <a:t>Native Americans did not have immunity to European diseases, so many died.</a:t>
            </a:r>
          </a:p>
          <a:p>
            <a:endParaRPr lang="en-US" dirty="0"/>
          </a:p>
          <a:p>
            <a:r>
              <a:rPr lang="en-US" dirty="0" smtClean="0"/>
              <a:t>Historians estimate that more than 20 million Natives died from disease.</a:t>
            </a:r>
            <a:endParaRPr lang="en-US" dirty="0"/>
          </a:p>
        </p:txBody>
      </p:sp>
      <p:pic>
        <p:nvPicPr>
          <p:cNvPr id="4098" name="Picture 2" descr="http://3.bp.blogspot.com/-w5nENa8m7kg/T__X83nlpZI/AAAAAAAAB9c/S0N1UnmyqHU/s1600/Columbian-Exch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4" y="1935921"/>
            <a:ext cx="5988351" cy="41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6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Northwest Passage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3702881"/>
          </a:xfrm>
        </p:spPr>
        <p:txBody>
          <a:bodyPr/>
          <a:lstStyle/>
          <a:p>
            <a:r>
              <a:rPr lang="en-US" dirty="0" smtClean="0"/>
              <a:t>France and England also sent explorers to the New World.</a:t>
            </a:r>
          </a:p>
          <a:p>
            <a:pPr lvl="1"/>
            <a:r>
              <a:rPr lang="en-US" dirty="0" smtClean="0"/>
              <a:t>Ignored the Treaty of Tordesillas.</a:t>
            </a:r>
          </a:p>
          <a:p>
            <a:endParaRPr lang="en-US" dirty="0"/>
          </a:p>
          <a:p>
            <a:r>
              <a:rPr lang="en-US" dirty="0" smtClean="0"/>
              <a:t>Explored further north in search of a route to Asia.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media.web.britannica.com/eb-media/80/89980-004-D5EFD0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624" y="2313892"/>
            <a:ext cx="6482376" cy="362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2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Giovanni da Verrazano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2088319"/>
            <a:ext cx="6172200" cy="4769681"/>
          </a:xfrm>
        </p:spPr>
        <p:txBody>
          <a:bodyPr/>
          <a:lstStyle/>
          <a:p>
            <a:r>
              <a:rPr lang="en-US" dirty="0" smtClean="0"/>
              <a:t>Sails from France and arrives off the coast of North Carolina in 1524.</a:t>
            </a:r>
          </a:p>
          <a:p>
            <a:endParaRPr lang="en-US" dirty="0"/>
          </a:p>
          <a:p>
            <a:r>
              <a:rPr lang="en-US" dirty="0" smtClean="0"/>
              <a:t>Lands near Cape Fear and sails around the Pamlico Sound.</a:t>
            </a:r>
          </a:p>
          <a:p>
            <a:pPr lvl="1"/>
            <a:r>
              <a:rPr lang="en-US" dirty="0" smtClean="0"/>
              <a:t>Believed he found the Pacific Ocean.</a:t>
            </a:r>
          </a:p>
          <a:p>
            <a:pPr lvl="1"/>
            <a:r>
              <a:rPr lang="en-US" dirty="0" smtClean="0"/>
              <a:t>First European to visit NC.</a:t>
            </a:r>
          </a:p>
          <a:p>
            <a:pPr lvl="1"/>
            <a:endParaRPr lang="en-US" dirty="0"/>
          </a:p>
          <a:p>
            <a:r>
              <a:rPr lang="en-US" dirty="0" smtClean="0"/>
              <a:t>Continues to sail north toward New York and sails around the Hudson Bay, then returned to France.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146" name="Picture 2" descr="http://upload.wikimedia.org/wikipedia/commons/a/af/Viaggioverrazz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96" y="1509830"/>
            <a:ext cx="4313918" cy="534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192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TC104033921[[fn=Damask]]</Template>
  <TotalTime>1517</TotalTime>
  <Words>506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Bookman Old Style</vt:lpstr>
      <vt:lpstr>Rockwell</vt:lpstr>
      <vt:lpstr>Damask</vt:lpstr>
      <vt:lpstr>European Exploration of North America and North Carolina</vt:lpstr>
      <vt:lpstr>Dividing the World</vt:lpstr>
      <vt:lpstr>Christopher Columbus</vt:lpstr>
      <vt:lpstr>Voyages continue</vt:lpstr>
      <vt:lpstr>Missionaries Spread Catholicism</vt:lpstr>
      <vt:lpstr>The Slave Trade</vt:lpstr>
      <vt:lpstr>The Columbian exchange</vt:lpstr>
      <vt:lpstr>The Northwest Passage</vt:lpstr>
      <vt:lpstr>Giovanni da Verrazano</vt:lpstr>
      <vt:lpstr>Other Explorers</vt:lpstr>
      <vt:lpstr>Spain Gives Up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Exploration of North America and North Carolina</dc:title>
  <dc:creator>McKenna, Kevin</dc:creator>
  <cp:lastModifiedBy>McKenna, Kevin</cp:lastModifiedBy>
  <cp:revision>23</cp:revision>
  <dcterms:created xsi:type="dcterms:W3CDTF">2014-09-04T14:48:10Z</dcterms:created>
  <dcterms:modified xsi:type="dcterms:W3CDTF">2014-09-05T16:05:54Z</dcterms:modified>
</cp:coreProperties>
</file>