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9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7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53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9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9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5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1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4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6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1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6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4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29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Attempts to Colonize 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2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English Colonies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The English were not interested in finding a route to Asia.</a:t>
            </a:r>
          </a:p>
          <a:p>
            <a:pPr lvl="1"/>
            <a:r>
              <a:rPr lang="en-US" dirty="0" smtClean="0"/>
              <a:t>Saw the New World as a place to attack Spain and start new colonies.</a:t>
            </a:r>
          </a:p>
          <a:p>
            <a:pPr lvl="1"/>
            <a:endParaRPr lang="en-US" dirty="0"/>
          </a:p>
          <a:p>
            <a:r>
              <a:rPr lang="en-US" dirty="0" smtClean="0"/>
              <a:t>Queen Elizabeth I grants Sir Walter Raleigh a charter.</a:t>
            </a:r>
          </a:p>
          <a:p>
            <a:pPr lvl="1"/>
            <a:r>
              <a:rPr lang="en-US" dirty="0" smtClean="0"/>
              <a:t>Gives him permission to explore, settle, and govern lands.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9" y="1723570"/>
            <a:ext cx="4917621" cy="49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8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Amadas</a:t>
            </a:r>
            <a:r>
              <a:rPr lang="en-US" dirty="0"/>
              <a:t> </a:t>
            </a:r>
            <a:r>
              <a:rPr lang="en-US" dirty="0" smtClean="0"/>
              <a:t>and Barlowe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Raleigh sends a small fleet to find the best location for a colony.</a:t>
            </a:r>
          </a:p>
          <a:p>
            <a:pPr lvl="1"/>
            <a:r>
              <a:rPr lang="en-US" dirty="0" smtClean="0"/>
              <a:t>Amadas and Barlowe lead expedition.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They believe that Roanoke is the best place for an English colony.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1607457"/>
            <a:ext cx="5201010" cy="525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2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Ralph Lane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Raleigh sends another fleet to Roanoke Island with the goal of establishing a permanent settlement.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Richard Grenville leads a fleet of 107 men to establish a colony on Roanoke Island.</a:t>
            </a:r>
          </a:p>
          <a:p>
            <a:pPr lvl="1"/>
            <a:r>
              <a:rPr lang="en-US" dirty="0" smtClean="0"/>
              <a:t>Ralph Lane will lead the colony once they land.</a:t>
            </a:r>
            <a:endParaRPr lang="en-US" dirty="0"/>
          </a:p>
        </p:txBody>
      </p:sp>
      <p:pic>
        <p:nvPicPr>
          <p:cNvPr id="2050" name="Picture 2" descr="http://mholloway63.files.wordpress.com/2013/08/roanoke_vi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" y="1721757"/>
            <a:ext cx="5960047" cy="47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5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Faced at Roanoke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One of the ships crashed on the shores of the Outer Banks.</a:t>
            </a:r>
          </a:p>
          <a:p>
            <a:pPr lvl="1"/>
            <a:r>
              <a:rPr lang="en-US" dirty="0" smtClean="0"/>
              <a:t>Much of the supplies are destroyed.</a:t>
            </a:r>
          </a:p>
          <a:p>
            <a:pPr lvl="1"/>
            <a:r>
              <a:rPr lang="en-US" dirty="0" smtClean="0"/>
              <a:t>Grenville returns to England to get supplies.</a:t>
            </a:r>
          </a:p>
          <a:p>
            <a:pPr lvl="1"/>
            <a:endParaRPr lang="en-US" dirty="0"/>
          </a:p>
          <a:p>
            <a:r>
              <a:rPr lang="en-US" dirty="0" smtClean="0"/>
              <a:t>Colonists had arrived too late to plant crops.</a:t>
            </a:r>
          </a:p>
          <a:p>
            <a:endParaRPr lang="en-US" dirty="0"/>
          </a:p>
          <a:p>
            <a:r>
              <a:rPr lang="en-US" dirty="0" smtClean="0"/>
              <a:t>Ralph Lanes leadership.</a:t>
            </a:r>
          </a:p>
          <a:p>
            <a:pPr lvl="1"/>
            <a:r>
              <a:rPr lang="en-US" dirty="0" smtClean="0"/>
              <a:t>Militaristic leader.</a:t>
            </a:r>
          </a:p>
          <a:p>
            <a:pPr lvl="1"/>
            <a:r>
              <a:rPr lang="en-US" dirty="0" smtClean="0"/>
              <a:t>Caused tension between Colonists and Natives.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reepages.history.rootsweb.ancestry.com/%7Ewcarr1/Lossing1/41-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4" y="1692729"/>
            <a:ext cx="4778376" cy="51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8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Abandoning the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While awaiting Grenville’s return, Sir Francis Drake arrives and brings the colonists back to England.</a:t>
            </a:r>
          </a:p>
          <a:p>
            <a:endParaRPr lang="en-US" dirty="0"/>
          </a:p>
          <a:p>
            <a:r>
              <a:rPr lang="en-US" dirty="0" smtClean="0"/>
              <a:t>Grenville arrives days later with the supplies, but learns that the colonists had already left.</a:t>
            </a:r>
            <a:endParaRPr lang="en-US" dirty="0"/>
          </a:p>
        </p:txBody>
      </p:sp>
      <p:pic>
        <p:nvPicPr>
          <p:cNvPr id="4098" name="Picture 2" descr="http://www.trutv.com/graphics/photos/gangsters_outlaws/outlaws/grace_o,malley/Sir-Francis-Drake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86" y="1674132"/>
            <a:ext cx="4078060" cy="50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2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Raleigh sends another group of settlers led by John White.</a:t>
            </a:r>
          </a:p>
          <a:p>
            <a:pPr lvl="1"/>
            <a:r>
              <a:rPr lang="en-US" dirty="0" smtClean="0"/>
              <a:t>Includes women and children.</a:t>
            </a:r>
          </a:p>
          <a:p>
            <a:pPr lvl="1"/>
            <a:endParaRPr lang="en-US" dirty="0"/>
          </a:p>
          <a:p>
            <a:r>
              <a:rPr lang="en-US" dirty="0" smtClean="0"/>
              <a:t>The colonists </a:t>
            </a:r>
            <a:r>
              <a:rPr lang="en-US" smtClean="0"/>
              <a:t>arrive </a:t>
            </a:r>
            <a:r>
              <a:rPr lang="en-US" smtClean="0"/>
              <a:t>too </a:t>
            </a:r>
            <a:r>
              <a:rPr lang="en-US" dirty="0" smtClean="0"/>
              <a:t>late to plant crops…Again!</a:t>
            </a:r>
          </a:p>
          <a:p>
            <a:endParaRPr lang="en-US" dirty="0"/>
          </a:p>
          <a:p>
            <a:r>
              <a:rPr lang="en-US" dirty="0" smtClean="0"/>
              <a:t>John White is forced to return to England to get supplies.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1700314"/>
            <a:ext cx="5109029" cy="51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6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White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After 3 years, John White returns to Roanoke Island.</a:t>
            </a:r>
          </a:p>
          <a:p>
            <a:pPr lvl="1"/>
            <a:r>
              <a:rPr lang="en-US" dirty="0" smtClean="0"/>
              <a:t>England was fighting a war with Spain.</a:t>
            </a:r>
          </a:p>
          <a:p>
            <a:pPr lvl="1"/>
            <a:endParaRPr lang="en-US" dirty="0"/>
          </a:p>
          <a:p>
            <a:r>
              <a:rPr lang="en-US" dirty="0" smtClean="0"/>
              <a:t>When he returns,  the colony is deserted.</a:t>
            </a:r>
          </a:p>
          <a:p>
            <a:endParaRPr lang="en-US" dirty="0"/>
          </a:p>
          <a:p>
            <a:r>
              <a:rPr lang="en-US" dirty="0" smtClean="0"/>
              <a:t>The only clue he can find is the word CROATOAN carved on a tree and a post.</a:t>
            </a:r>
            <a:endParaRPr lang="en-US" dirty="0"/>
          </a:p>
        </p:txBody>
      </p:sp>
      <p:pic>
        <p:nvPicPr>
          <p:cNvPr id="1026" name="Picture 2" descr="http://americandigest.org/sidelines/roanoke-croatoan_73937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" y="2411262"/>
            <a:ext cx="5926820" cy="30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7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John White attempts to look for the colonists, but they have never been seen again.</a:t>
            </a:r>
          </a:p>
          <a:p>
            <a:endParaRPr lang="en-US" dirty="0"/>
          </a:p>
          <a:p>
            <a:r>
              <a:rPr lang="en-US" dirty="0" smtClean="0"/>
              <a:t>There are many theories as to what happened to them, but no one knows for sure.</a:t>
            </a:r>
          </a:p>
          <a:p>
            <a:endParaRPr lang="en-US" dirty="0"/>
          </a:p>
          <a:p>
            <a:r>
              <a:rPr lang="en-US" dirty="0" smtClean="0"/>
              <a:t>What do you think happened to them?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rcrigger.weebly.com/uploads/6/8/5/8/6858438/2336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80" y="2088319"/>
            <a:ext cx="5639216" cy="42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48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1352</TotalTime>
  <Words>366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English Attempts to Colonize North Carolina</vt:lpstr>
      <vt:lpstr>Early English Colonies</vt:lpstr>
      <vt:lpstr>Amadas and Barlowe </vt:lpstr>
      <vt:lpstr>Ralph Lane Colony</vt:lpstr>
      <vt:lpstr>Difficulties Faced at Roanoke Island</vt:lpstr>
      <vt:lpstr>Abandoning the Colony</vt:lpstr>
      <vt:lpstr>The Lost Colony</vt:lpstr>
      <vt:lpstr>John White Returns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Attempts to Colonize North Carolina</dc:title>
  <dc:creator>McKenna, Kevin</dc:creator>
  <cp:lastModifiedBy>McKenna, Kevin</cp:lastModifiedBy>
  <cp:revision>16</cp:revision>
  <dcterms:created xsi:type="dcterms:W3CDTF">2014-09-22T14:07:04Z</dcterms:created>
  <dcterms:modified xsi:type="dcterms:W3CDTF">2014-09-24T16:29:01Z</dcterms:modified>
</cp:coreProperties>
</file>