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New England </a:t>
            </a:r>
            <a:r>
              <a:rPr lang="en-US" dirty="0" smtClean="0"/>
              <a:t>Colonies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England Colonies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Unlike the Jamestown colonists, the settlers of the New England colonies sought to practice their religions as they saw fit.</a:t>
            </a:r>
          </a:p>
          <a:p>
            <a:endParaRPr lang="en-US" dirty="0"/>
          </a:p>
          <a:p>
            <a:r>
              <a:rPr lang="en-US" dirty="0" smtClean="0"/>
              <a:t>Puritans</a:t>
            </a:r>
          </a:p>
          <a:p>
            <a:pPr lvl="1"/>
            <a:r>
              <a:rPr lang="en-US" dirty="0" smtClean="0"/>
              <a:t>Purify the Church of England</a:t>
            </a:r>
          </a:p>
          <a:p>
            <a:pPr lvl="1"/>
            <a:endParaRPr lang="en-US" dirty="0"/>
          </a:p>
          <a:p>
            <a:r>
              <a:rPr lang="en-US" dirty="0" smtClean="0"/>
              <a:t>Separatists</a:t>
            </a:r>
          </a:p>
          <a:p>
            <a:pPr lvl="1"/>
            <a:r>
              <a:rPr lang="en-US" dirty="0" smtClean="0"/>
              <a:t>Break away from the Church of England</a:t>
            </a:r>
          </a:p>
          <a:p>
            <a:pPr lvl="1"/>
            <a:r>
              <a:rPr lang="en-US" dirty="0" smtClean="0"/>
              <a:t>Pilgrims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apushcanvas.pbworks.com/f/1379104427/1379104427/Pilgrims%20v%20Purita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t="32494" r="929" b="557"/>
          <a:stretch/>
        </p:blipFill>
        <p:spPr bwMode="auto">
          <a:xfrm>
            <a:off x="6173403" y="2088319"/>
            <a:ext cx="5849257" cy="44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4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Separatists flee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088319"/>
            <a:ext cx="6172200" cy="4769681"/>
          </a:xfrm>
        </p:spPr>
        <p:txBody>
          <a:bodyPr/>
          <a:lstStyle/>
          <a:p>
            <a:r>
              <a:rPr lang="en-US" dirty="0" smtClean="0"/>
              <a:t>Separatists begin to be punished for their beliefs.</a:t>
            </a:r>
          </a:p>
          <a:p>
            <a:endParaRPr lang="en-US" dirty="0"/>
          </a:p>
          <a:p>
            <a:r>
              <a:rPr lang="en-US" dirty="0" smtClean="0"/>
              <a:t>Many begin to flee to the Netherlands so they could worship freely.</a:t>
            </a:r>
          </a:p>
          <a:p>
            <a:endParaRPr lang="en-US" dirty="0"/>
          </a:p>
          <a:p>
            <a:r>
              <a:rPr lang="en-US" dirty="0" smtClean="0"/>
              <a:t>Fearing that their children were losing English customs, they decide to go to America.</a:t>
            </a:r>
          </a:p>
          <a:p>
            <a:pPr lvl="1"/>
            <a:r>
              <a:rPr lang="en-US" dirty="0" smtClean="0"/>
              <a:t>Became known as Pilgrims because they were taking a long journey.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6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Mayflower Compact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34183"/>
            <a:ext cx="6173403" cy="4769681"/>
          </a:xfrm>
        </p:spPr>
        <p:txBody>
          <a:bodyPr/>
          <a:lstStyle/>
          <a:p>
            <a:r>
              <a:rPr lang="en-US" dirty="0" smtClean="0"/>
              <a:t>The Pilgrims set sail for Virginia on a ship called </a:t>
            </a:r>
            <a:r>
              <a:rPr lang="en-US" i="1" dirty="0" smtClean="0"/>
              <a:t>The Mayflower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Pilgrims get off course and land in present day Massachusetts.</a:t>
            </a:r>
          </a:p>
          <a:p>
            <a:pPr lvl="1"/>
            <a:endParaRPr lang="en-US" dirty="0"/>
          </a:p>
          <a:p>
            <a:r>
              <a:rPr lang="en-US" dirty="0" smtClean="0"/>
              <a:t>This land had no government, so the Pilgrims drew up an agreement called the Mayflower Compact.</a:t>
            </a:r>
          </a:p>
          <a:p>
            <a:pPr lvl="1"/>
            <a:r>
              <a:rPr lang="en-US" dirty="0" smtClean="0"/>
              <a:t>Considered one of the first forms of government in the US.</a:t>
            </a:r>
          </a:p>
          <a:p>
            <a:pPr lvl="1"/>
            <a:endParaRPr lang="en-US" dirty="0"/>
          </a:p>
          <a:p>
            <a:r>
              <a:rPr lang="en-US" dirty="0" smtClean="0"/>
              <a:t>Colony was called Plymouth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www.nhmayflower.org/home/Mayflower_Engraving.jpg?attredirects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7199" y="1683657"/>
            <a:ext cx="4216331" cy="5059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16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Colonists meet 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Colonists at Plymouth struggle to survive the harsh winters.</a:t>
            </a:r>
          </a:p>
          <a:p>
            <a:endParaRPr lang="en-US" dirty="0"/>
          </a:p>
          <a:p>
            <a:r>
              <a:rPr lang="en-US" dirty="0" smtClean="0"/>
              <a:t>Leaders of the Wampanoag tribe visited Plymouth and taught them how to survive by hunting and farming.</a:t>
            </a:r>
          </a:p>
          <a:p>
            <a:endParaRPr lang="en-US" dirty="0"/>
          </a:p>
          <a:p>
            <a:r>
              <a:rPr lang="en-US" dirty="0" smtClean="0"/>
              <a:t>In the fall, they celebrated the first harvest with a feast.</a:t>
            </a:r>
          </a:p>
          <a:p>
            <a:pPr lvl="1"/>
            <a:r>
              <a:rPr lang="en-US" dirty="0" smtClean="0"/>
              <a:t>Thanksgiving.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80" y="2315255"/>
            <a:ext cx="5957922" cy="37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7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Puritans get fed up with the Church of England and decide to leave for Massachusetts.</a:t>
            </a:r>
          </a:p>
          <a:p>
            <a:pPr lvl="1"/>
            <a:r>
              <a:rPr lang="en-US" dirty="0" smtClean="0"/>
              <a:t>The Great Migration</a:t>
            </a:r>
          </a:p>
          <a:p>
            <a:pPr lvl="1"/>
            <a:endParaRPr lang="en-US" dirty="0"/>
          </a:p>
          <a:p>
            <a:r>
              <a:rPr lang="en-US" dirty="0" smtClean="0"/>
              <a:t>Puritans were better prepared than they Pilgrims were.</a:t>
            </a:r>
          </a:p>
          <a:p>
            <a:pPr lvl="1"/>
            <a:r>
              <a:rPr lang="en-US" dirty="0" smtClean="0"/>
              <a:t>Generally wealthier, more educated and more powerful.</a:t>
            </a:r>
          </a:p>
          <a:p>
            <a:pPr lvl="1"/>
            <a:endParaRPr lang="en-US" dirty="0"/>
          </a:p>
          <a:p>
            <a:r>
              <a:rPr lang="en-US" dirty="0" smtClean="0"/>
              <a:t>Create the Massachusetts Bay Colony.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ecomingamercia.wikispaces.com/file/view/NewEngColonies.gif/203724706/241x296/NewEngColon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5" y="1751861"/>
            <a:ext cx="4062187" cy="498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7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Puritan Way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1783519"/>
            <a:ext cx="6018597" cy="4769681"/>
          </a:xfrm>
        </p:spPr>
        <p:txBody>
          <a:bodyPr/>
          <a:lstStyle/>
          <a:p>
            <a:r>
              <a:rPr lang="en-US" dirty="0" smtClean="0"/>
              <a:t>Extremely rigid society centered around the Church.</a:t>
            </a:r>
          </a:p>
          <a:p>
            <a:pPr lvl="1"/>
            <a:r>
              <a:rPr lang="en-US" dirty="0" smtClean="0"/>
              <a:t>Emphasized duty, godliness, hard work, and honesty.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Puritan law required everyone to be literate so they could read the bible.</a:t>
            </a:r>
          </a:p>
          <a:p>
            <a:endParaRPr lang="en-US" dirty="0"/>
          </a:p>
          <a:p>
            <a:r>
              <a:rPr lang="en-US" dirty="0" smtClean="0"/>
              <a:t>People begin to leave Massachusetts to break away from the puritans.</a:t>
            </a:r>
          </a:p>
          <a:p>
            <a:pPr lvl="1"/>
            <a:r>
              <a:rPr lang="en-US" dirty="0" smtClean="0"/>
              <a:t>Create new colonies.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09" y="1600282"/>
            <a:ext cx="3498850" cy="49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1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3" y="609600"/>
            <a:ext cx="12046857" cy="1326321"/>
          </a:xfrm>
        </p:spPr>
        <p:txBody>
          <a:bodyPr/>
          <a:lstStyle/>
          <a:p>
            <a:r>
              <a:rPr lang="en-US" dirty="0" smtClean="0"/>
              <a:t>Puritan Intolerance leads to new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Rhode Island</a:t>
            </a:r>
          </a:p>
          <a:p>
            <a:pPr lvl="1"/>
            <a:r>
              <a:rPr lang="en-US" dirty="0" smtClean="0"/>
              <a:t>Founded by Roger Williams and Anne Hutchinson.</a:t>
            </a:r>
          </a:p>
          <a:p>
            <a:pPr lvl="1"/>
            <a:r>
              <a:rPr lang="en-US" dirty="0" smtClean="0"/>
              <a:t>People could practice religion freely.</a:t>
            </a:r>
            <a:endParaRPr lang="en-US" dirty="0"/>
          </a:p>
          <a:p>
            <a:r>
              <a:rPr lang="en-US" dirty="0" smtClean="0"/>
              <a:t>Connecticut</a:t>
            </a:r>
          </a:p>
          <a:p>
            <a:pPr lvl="1"/>
            <a:r>
              <a:rPr lang="en-US" dirty="0" smtClean="0"/>
              <a:t>Founded by Thomas Hooker</a:t>
            </a:r>
          </a:p>
          <a:p>
            <a:pPr lvl="1"/>
            <a:r>
              <a:rPr lang="en-US" dirty="0" smtClean="0"/>
              <a:t>Wanted better farm land and religious freedom.</a:t>
            </a:r>
          </a:p>
          <a:p>
            <a:r>
              <a:rPr lang="en-US" dirty="0" smtClean="0"/>
              <a:t>New Hampshire.</a:t>
            </a:r>
          </a:p>
          <a:p>
            <a:pPr lvl="1"/>
            <a:r>
              <a:rPr lang="en-US" dirty="0" smtClean="0"/>
              <a:t>People sought freedom and farm land.</a:t>
            </a:r>
          </a:p>
          <a:p>
            <a:pPr lvl="1"/>
            <a:r>
              <a:rPr lang="en-US" dirty="0" smtClean="0"/>
              <a:t>Wanted to profit from the fur trade.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hcpsmodestecl.weebly.com/uploads/9/9/4/7/9947803/805222046.gif?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783442"/>
            <a:ext cx="3662135" cy="47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09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088319"/>
            <a:ext cx="6172200" cy="4769681"/>
          </a:xfrm>
        </p:spPr>
        <p:txBody>
          <a:bodyPr/>
          <a:lstStyle/>
          <a:p>
            <a:r>
              <a:rPr lang="en-US" dirty="0" smtClean="0"/>
              <a:t>Trade route between the New England colonies, West Africa and the West Indies.</a:t>
            </a:r>
          </a:p>
          <a:p>
            <a:pPr lvl="1"/>
            <a:r>
              <a:rPr lang="en-US" dirty="0" smtClean="0"/>
              <a:t>Enslaved Africans are brought to the colonies from Africa.</a:t>
            </a:r>
            <a:endParaRPr lang="en-US" dirty="0"/>
          </a:p>
        </p:txBody>
      </p:sp>
      <p:pic>
        <p:nvPicPr>
          <p:cNvPr id="5" name="Picture 4" descr="nc05_triangulartrad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2516"/>
            <a:ext cx="6297585" cy="309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193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17372</TotalTime>
  <Words>388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The New England Colonies</vt:lpstr>
      <vt:lpstr>The New England Colonies</vt:lpstr>
      <vt:lpstr>Separatists flee England</vt:lpstr>
      <vt:lpstr>The Mayflower Compact</vt:lpstr>
      <vt:lpstr>Colonists meet Natives</vt:lpstr>
      <vt:lpstr>Massachusetts Bay Colony</vt:lpstr>
      <vt:lpstr>The Puritan Way of Life</vt:lpstr>
      <vt:lpstr>Puritan Intolerance leads to new colonies</vt:lpstr>
      <vt:lpstr>Triangular Trade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13 Colonies</dc:title>
  <dc:creator>McKenna, Kevin</dc:creator>
  <cp:lastModifiedBy>McKenna, Kevin</cp:lastModifiedBy>
  <cp:revision>16</cp:revision>
  <dcterms:created xsi:type="dcterms:W3CDTF">2014-10-01T13:53:48Z</dcterms:created>
  <dcterms:modified xsi:type="dcterms:W3CDTF">2014-10-13T15:26:01Z</dcterms:modified>
</cp:coreProperties>
</file>