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Carolina as a Colony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6, 7 &amp;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Piracy in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hidden inlets and small harbors along </a:t>
            </a:r>
            <a:r>
              <a:rPr lang="en-US" dirty="0" smtClean="0"/>
              <a:t>NC’s coast </a:t>
            </a:r>
            <a:r>
              <a:rPr lang="en-US" dirty="0"/>
              <a:t>made excellent hideouts for pirates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Edward Teach, better known as “Blackbeard,” was a frequent visitor to North Carolina. </a:t>
            </a:r>
          </a:p>
          <a:p>
            <a:pPr lvl="1"/>
            <a:r>
              <a:rPr lang="en-US" dirty="0"/>
              <a:t> H</a:t>
            </a:r>
            <a:r>
              <a:rPr lang="en-US" dirty="0" smtClean="0"/>
              <a:t>e </a:t>
            </a:r>
            <a:r>
              <a:rPr lang="en-US" dirty="0"/>
              <a:t>was captured and </a:t>
            </a:r>
            <a:r>
              <a:rPr lang="en-US" dirty="0" smtClean="0"/>
              <a:t>killed in NC.</a:t>
            </a:r>
          </a:p>
          <a:p>
            <a:pPr lvl="1"/>
            <a:endParaRPr lang="en-US" dirty="0"/>
          </a:p>
          <a:p>
            <a:r>
              <a:rPr lang="en-US" dirty="0"/>
              <a:t>The 1710s have been called the “golden age of piracy.”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6" y="1744356"/>
            <a:ext cx="2848428" cy="4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3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Breaks out in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/>
              <a:t>During the reigns of James I and Charles I, Puritans could not worship freely in England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migrated to America.</a:t>
            </a:r>
          </a:p>
          <a:p>
            <a:pPr lvl="1"/>
            <a:endParaRPr lang="en-US" dirty="0"/>
          </a:p>
          <a:p>
            <a:r>
              <a:rPr lang="en-US" dirty="0" smtClean="0"/>
              <a:t>When Charles I begins to grow his power, Parliament fights him.</a:t>
            </a:r>
          </a:p>
          <a:p>
            <a:endParaRPr lang="en-US" dirty="0"/>
          </a:p>
          <a:p>
            <a:r>
              <a:rPr lang="en-US" dirty="0" smtClean="0"/>
              <a:t>Soon civil war breaks out between Charles I and Parliament, led by the Puritans.</a:t>
            </a:r>
          </a:p>
          <a:p>
            <a:pPr lvl="1"/>
            <a:r>
              <a:rPr lang="en-US" dirty="0" smtClean="0"/>
              <a:t>Charles is defeated and executed.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hinckleypastpresent.org/images/civilwarhinckley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2335062"/>
            <a:ext cx="6014227" cy="36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4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II Takes the Throne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The monarchy is abolished and Oliver Cromwell rules England.</a:t>
            </a:r>
          </a:p>
          <a:p>
            <a:pPr lvl="1"/>
            <a:r>
              <a:rPr lang="en-US" dirty="0" smtClean="0"/>
              <a:t>Basically a military dictator.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After Cromwell dies, </a:t>
            </a:r>
            <a:r>
              <a:rPr lang="en-US" dirty="0"/>
              <a:t>the newly elected Parliament invited Charles’s son, who was in exile in Europe, to take the throne as Charles II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9" y="1742407"/>
            <a:ext cx="3319177" cy="51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3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Lords Proprietors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Charles II wanted to reward the men who had stayed loyal to him while he was in exile.</a:t>
            </a:r>
          </a:p>
          <a:p>
            <a:endParaRPr lang="en-US" dirty="0"/>
          </a:p>
          <a:p>
            <a:r>
              <a:rPr lang="en-US" dirty="0" smtClean="0"/>
              <a:t>Grants 8 of them vast tracts of land in the Americas.</a:t>
            </a:r>
          </a:p>
          <a:p>
            <a:pPr lvl="1"/>
            <a:r>
              <a:rPr lang="en-US" dirty="0" smtClean="0"/>
              <a:t>They become the Lords Proprietors</a:t>
            </a:r>
          </a:p>
          <a:p>
            <a:pPr lvl="1"/>
            <a:endParaRPr lang="en-US" dirty="0"/>
          </a:p>
          <a:p>
            <a:r>
              <a:rPr lang="en-US" dirty="0" smtClean="0"/>
              <a:t>The land is named </a:t>
            </a:r>
            <a:r>
              <a:rPr lang="en-US" i="1" dirty="0" smtClean="0"/>
              <a:t>Carolana </a:t>
            </a:r>
            <a:r>
              <a:rPr lang="en-US" dirty="0" smtClean="0"/>
              <a:t>after the Latin form for his own name and is later renamed </a:t>
            </a:r>
            <a:r>
              <a:rPr lang="en-US" i="1" dirty="0" smtClean="0"/>
              <a:t>Carolina.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70" y="1935920"/>
            <a:ext cx="5607049" cy="427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6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Proprietary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171" y="1669143"/>
            <a:ext cx="6429829" cy="5188858"/>
          </a:xfrm>
        </p:spPr>
        <p:txBody>
          <a:bodyPr/>
          <a:lstStyle/>
          <a:p>
            <a:r>
              <a:rPr lang="en-US" dirty="0" smtClean="0"/>
              <a:t>The Lords Proprietors want the land to be settled quickly so they could make money.</a:t>
            </a:r>
          </a:p>
          <a:p>
            <a:endParaRPr lang="en-US" dirty="0"/>
          </a:p>
          <a:p>
            <a:r>
              <a:rPr lang="en-US" dirty="0" smtClean="0"/>
              <a:t>3 Counties are created:</a:t>
            </a:r>
          </a:p>
          <a:p>
            <a:pPr lvl="1"/>
            <a:r>
              <a:rPr lang="en-US" dirty="0" smtClean="0"/>
              <a:t>Albemarle</a:t>
            </a:r>
          </a:p>
          <a:p>
            <a:pPr lvl="1"/>
            <a:r>
              <a:rPr lang="en-US" dirty="0" smtClean="0"/>
              <a:t>Clarendon</a:t>
            </a:r>
          </a:p>
          <a:p>
            <a:pPr lvl="1"/>
            <a:r>
              <a:rPr lang="en-US" dirty="0" smtClean="0"/>
              <a:t>Craven</a:t>
            </a:r>
          </a:p>
          <a:p>
            <a:r>
              <a:rPr lang="en-US" dirty="0" smtClean="0"/>
              <a:t>The colony grows very slowly because: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Forests, swamps and rivers made travel difficult.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Proprietors only gave out small parcels of land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Land taxes or quitrent were high.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ncpedia.org/sites/default/files/carolinamap_1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319"/>
            <a:ext cx="5597676" cy="38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0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Prerogative Party</a:t>
            </a:r>
          </a:p>
          <a:p>
            <a:pPr lvl="1"/>
            <a:r>
              <a:rPr lang="en-US" dirty="0" smtClean="0"/>
              <a:t>Believed that a government independent of the people would be best.</a:t>
            </a:r>
          </a:p>
          <a:p>
            <a:pPr lvl="1"/>
            <a:endParaRPr lang="en-US" dirty="0"/>
          </a:p>
          <a:p>
            <a:r>
              <a:rPr lang="en-US" dirty="0" smtClean="0"/>
              <a:t>Popular Party</a:t>
            </a:r>
          </a:p>
          <a:p>
            <a:pPr lvl="1"/>
            <a:r>
              <a:rPr lang="en-US" dirty="0" smtClean="0"/>
              <a:t>Believed that the will of the people should determine government 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Culpepper’s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Uprising in NC in which the Popular Party took control of the government.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Culpepper was arrested and tried for treason.</a:t>
            </a:r>
            <a:endParaRPr lang="en-US" dirty="0"/>
          </a:p>
        </p:txBody>
      </p:sp>
      <p:pic>
        <p:nvPicPr>
          <p:cNvPr id="2050" name="Picture 2" descr="http://ncpedia.org/sites/default/files/images_bio/Miller_Thomas_NY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" y="1868752"/>
            <a:ext cx="5996962" cy="41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2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Cary’s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8171"/>
            <a:ext cx="6019799" cy="5159829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officials were forced to swear an oath to England.</a:t>
            </a:r>
          </a:p>
          <a:p>
            <a:pPr lvl="1"/>
            <a:r>
              <a:rPr lang="en-US" dirty="0" smtClean="0"/>
              <a:t>Many Quakers protested and Gov. Cary revoked the law.</a:t>
            </a:r>
          </a:p>
          <a:p>
            <a:pPr lvl="1"/>
            <a:endParaRPr lang="en-US" dirty="0"/>
          </a:p>
          <a:p>
            <a:r>
              <a:rPr lang="en-US" dirty="0" smtClean="0"/>
              <a:t>NC splits in 1712 and Gov. Hyde takes over and overturns the laws made by Cary.</a:t>
            </a:r>
          </a:p>
          <a:p>
            <a:endParaRPr lang="en-US" dirty="0"/>
          </a:p>
          <a:p>
            <a:r>
              <a:rPr lang="en-US" dirty="0" smtClean="0"/>
              <a:t>Cary boards a ship and shoots cannonballs at Hyde’s house.</a:t>
            </a:r>
          </a:p>
          <a:p>
            <a:pPr lvl="1"/>
            <a:r>
              <a:rPr lang="en-US" dirty="0" smtClean="0"/>
              <a:t>Cary is captured and sent back to England.</a:t>
            </a:r>
          </a:p>
          <a:p>
            <a:pPr lvl="1"/>
            <a:r>
              <a:rPr lang="en-US" dirty="0" smtClean="0"/>
              <a:t>First drive-by in history!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2" descr="F:\NC Colony Notes000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51372" r="18260" b="25599"/>
          <a:stretch/>
        </p:blipFill>
        <p:spPr bwMode="auto">
          <a:xfrm>
            <a:off x="6019799" y="2662501"/>
            <a:ext cx="6189786" cy="25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6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Tuscarora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The Tuscarora natives were angry about being cheated out of land.</a:t>
            </a:r>
          </a:p>
          <a:p>
            <a:pPr lvl="1"/>
            <a:r>
              <a:rPr lang="en-US" dirty="0" smtClean="0"/>
              <a:t>Saw the colonists vulnerable after bad growing season.</a:t>
            </a:r>
          </a:p>
          <a:p>
            <a:pPr lvl="1"/>
            <a:endParaRPr lang="en-US" dirty="0"/>
          </a:p>
          <a:p>
            <a:r>
              <a:rPr lang="en-US" dirty="0" smtClean="0"/>
              <a:t>Tuscarora’s attack for three days killing many colonists.</a:t>
            </a:r>
          </a:p>
          <a:p>
            <a:endParaRPr lang="en-US" dirty="0"/>
          </a:p>
          <a:p>
            <a:r>
              <a:rPr lang="en-US" dirty="0" smtClean="0"/>
              <a:t>SC sends help and the Tuscarora’s are defeated.</a:t>
            </a:r>
          </a:p>
          <a:p>
            <a:pPr lvl="1"/>
            <a:r>
              <a:rPr lang="en-US" dirty="0" smtClean="0"/>
              <a:t>Many natives leave NC and head north.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2088319"/>
            <a:ext cx="5943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3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1309</TotalTime>
  <Words>467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North Carolina as a Colony</vt:lpstr>
      <vt:lpstr>Civil War Breaks out in England</vt:lpstr>
      <vt:lpstr>Charles II Takes the Throne</vt:lpstr>
      <vt:lpstr>The Lords Proprietors</vt:lpstr>
      <vt:lpstr>A Proprietary Colony</vt:lpstr>
      <vt:lpstr>Political Parties Develop</vt:lpstr>
      <vt:lpstr>Culpepper’s Rebellion</vt:lpstr>
      <vt:lpstr>Cary’s Rebellion</vt:lpstr>
      <vt:lpstr>Tuscarora War</vt:lpstr>
      <vt:lpstr>Piracy in North Carolina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as a Colony</dc:title>
  <dc:creator>McKenna, Kevin</dc:creator>
  <cp:lastModifiedBy>McKenna, Kevin</cp:lastModifiedBy>
  <cp:revision>15</cp:revision>
  <dcterms:created xsi:type="dcterms:W3CDTF">2014-10-13T15:30:05Z</dcterms:created>
  <dcterms:modified xsi:type="dcterms:W3CDTF">2014-10-14T13:19:08Z</dcterms:modified>
</cp:coreProperties>
</file>