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Events Leading towards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794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taxes Imposed  on Colonists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2088319"/>
            <a:ext cx="6018597" cy="4769681"/>
          </a:xfrm>
        </p:spPr>
        <p:txBody>
          <a:bodyPr>
            <a:normAutofit/>
          </a:bodyPr>
          <a:lstStyle/>
          <a:p>
            <a:r>
              <a:rPr lang="en-US" dirty="0" smtClean="0"/>
              <a:t>Sugar Act</a:t>
            </a:r>
          </a:p>
          <a:p>
            <a:pPr lvl="1"/>
            <a:r>
              <a:rPr lang="en-US" dirty="0" smtClean="0"/>
              <a:t>Increased taxes on molasses, wine and silk.</a:t>
            </a:r>
            <a:endParaRPr lang="en-US" dirty="0"/>
          </a:p>
          <a:p>
            <a:r>
              <a:rPr lang="en-US" dirty="0" smtClean="0"/>
              <a:t>Quartering Act</a:t>
            </a:r>
          </a:p>
          <a:p>
            <a:pPr lvl="1"/>
            <a:r>
              <a:rPr lang="en-US" dirty="0" smtClean="0"/>
              <a:t>Required colonists to feed and shelter British troops.</a:t>
            </a:r>
            <a:endParaRPr lang="en-US" dirty="0"/>
          </a:p>
          <a:p>
            <a:r>
              <a:rPr lang="en-US" dirty="0" smtClean="0"/>
              <a:t>Stamp Act</a:t>
            </a:r>
          </a:p>
          <a:p>
            <a:pPr lvl="1"/>
            <a:r>
              <a:rPr lang="en-US" dirty="0" smtClean="0"/>
              <a:t>Required colonists to pay a tax for paper items.</a:t>
            </a:r>
          </a:p>
          <a:p>
            <a:r>
              <a:rPr lang="en-US" dirty="0"/>
              <a:t>Townshend Acts</a:t>
            </a:r>
          </a:p>
          <a:p>
            <a:pPr lvl="1"/>
            <a:r>
              <a:rPr lang="en-US" dirty="0"/>
              <a:t>Taxed tea, glass, paint and lead.</a:t>
            </a:r>
          </a:p>
          <a:p>
            <a:pPr lvl="1"/>
            <a:r>
              <a:rPr lang="en-US" dirty="0"/>
              <a:t>Paid  the salaries of royal officials in colonies.</a:t>
            </a:r>
          </a:p>
          <a:p>
            <a:endParaRPr lang="en-US" dirty="0"/>
          </a:p>
        </p:txBody>
      </p:sp>
      <p:pic>
        <p:nvPicPr>
          <p:cNvPr id="7170" name="Picture 2" descr="http://upload.wikimedia.org/wikipedia/commons/4/4d/O%21_the_fatal_Sta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885" y="1748972"/>
            <a:ext cx="3750733" cy="480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14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Colonists Protest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019799" cy="4769681"/>
          </a:xfrm>
        </p:spPr>
        <p:txBody>
          <a:bodyPr/>
          <a:lstStyle/>
          <a:p>
            <a:r>
              <a:rPr lang="en-US" dirty="0" smtClean="0"/>
              <a:t>Colonists believed that they did not vote for members of parliament, parliament had no right to tax them.</a:t>
            </a:r>
          </a:p>
          <a:p>
            <a:pPr lvl="1"/>
            <a:r>
              <a:rPr lang="en-US" dirty="0" smtClean="0"/>
              <a:t>“No taxation without representation”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The Sons of Liberty lead many protests and boycotts.</a:t>
            </a:r>
          </a:p>
          <a:p>
            <a:endParaRPr lang="en-US" dirty="0"/>
          </a:p>
          <a:p>
            <a:r>
              <a:rPr lang="en-US" dirty="0" smtClean="0"/>
              <a:t>Stamp Act is repealed.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971" y="1672771"/>
            <a:ext cx="3879785" cy="50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11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Boston Massacre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2088319"/>
            <a:ext cx="6018597" cy="4769681"/>
          </a:xfrm>
        </p:spPr>
        <p:txBody>
          <a:bodyPr/>
          <a:lstStyle/>
          <a:p>
            <a:r>
              <a:rPr lang="en-US" dirty="0" smtClean="0"/>
              <a:t>On March 5</a:t>
            </a:r>
            <a:r>
              <a:rPr lang="en-US" baseline="30000" dirty="0" smtClean="0"/>
              <a:t>th</a:t>
            </a:r>
            <a:r>
              <a:rPr lang="en-US" dirty="0" smtClean="0"/>
              <a:t>, 1770, a group of unarmed colonists gather in Boston.</a:t>
            </a:r>
          </a:p>
          <a:p>
            <a:endParaRPr lang="en-US" dirty="0"/>
          </a:p>
          <a:p>
            <a:r>
              <a:rPr lang="en-US" dirty="0" smtClean="0"/>
              <a:t>They began to insult a British soldier.</a:t>
            </a:r>
          </a:p>
          <a:p>
            <a:endParaRPr lang="en-US" dirty="0"/>
          </a:p>
          <a:p>
            <a:r>
              <a:rPr lang="en-US" dirty="0" smtClean="0"/>
              <a:t>More soldiers gathered and shots rang out.</a:t>
            </a:r>
          </a:p>
          <a:p>
            <a:endParaRPr lang="en-US" dirty="0"/>
          </a:p>
          <a:p>
            <a:r>
              <a:rPr lang="en-US" dirty="0" smtClean="0"/>
              <a:t>5 colonists were mortally wounded.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5" descr="350px-Boston_Massac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" y="1828799"/>
            <a:ext cx="5418659" cy="485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921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Boston Tea Party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019799" cy="4769681"/>
          </a:xfrm>
        </p:spPr>
        <p:txBody>
          <a:bodyPr/>
          <a:lstStyle/>
          <a:p>
            <a:r>
              <a:rPr lang="en-US" dirty="0" smtClean="0"/>
              <a:t>Parliament enacts the Tea Act, which placed a tax on tea.</a:t>
            </a:r>
          </a:p>
          <a:p>
            <a:endParaRPr lang="en-US" dirty="0"/>
          </a:p>
          <a:p>
            <a:r>
              <a:rPr lang="en-US" dirty="0" smtClean="0"/>
              <a:t>Colonists in Boston responded by boarding ships in dressed as Native Americans.</a:t>
            </a:r>
          </a:p>
          <a:p>
            <a:endParaRPr lang="en-US" dirty="0"/>
          </a:p>
          <a:p>
            <a:r>
              <a:rPr lang="en-US" dirty="0" smtClean="0"/>
              <a:t>They dumped over 300 chests of tea into Boston Harbor.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i.huffpost.com/gen/878088/thumbs/o-BOSTON-TEA-PARTY-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465" y="2191921"/>
            <a:ext cx="6225535" cy="375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695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Intolerable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2088319"/>
            <a:ext cx="6018597" cy="4769681"/>
          </a:xfrm>
        </p:spPr>
        <p:txBody>
          <a:bodyPr/>
          <a:lstStyle/>
          <a:p>
            <a:r>
              <a:rPr lang="en-US" dirty="0" smtClean="0"/>
              <a:t>Actually named the Coercive Acts.</a:t>
            </a:r>
          </a:p>
          <a:p>
            <a:endParaRPr lang="en-US" dirty="0"/>
          </a:p>
          <a:p>
            <a:r>
              <a:rPr lang="en-US" dirty="0" smtClean="0"/>
              <a:t>Parliament passed these laws in response to the Boston Tea Party.</a:t>
            </a:r>
          </a:p>
          <a:p>
            <a:endParaRPr lang="en-US" dirty="0"/>
          </a:p>
          <a:p>
            <a:r>
              <a:rPr lang="en-US" dirty="0" smtClean="0"/>
              <a:t>Sealed off Boston Harbor until the colonists paid for the damage.</a:t>
            </a:r>
          </a:p>
          <a:p>
            <a:pPr lvl="1"/>
            <a:r>
              <a:rPr lang="en-US" dirty="0" smtClean="0"/>
              <a:t>Also placed the colony under military control.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889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French and Indian War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019799" cy="4769681"/>
          </a:xfrm>
        </p:spPr>
        <p:txBody>
          <a:bodyPr/>
          <a:lstStyle/>
          <a:p>
            <a:r>
              <a:rPr lang="en-US" dirty="0" smtClean="0"/>
              <a:t>The French and the British both claimed the Ohio River Valley.</a:t>
            </a:r>
          </a:p>
          <a:p>
            <a:endParaRPr lang="en-US" dirty="0"/>
          </a:p>
          <a:p>
            <a:r>
              <a:rPr lang="en-US" dirty="0" smtClean="0"/>
              <a:t>George Washington carries a letter to the French demanding that they leave the area.</a:t>
            </a:r>
          </a:p>
          <a:p>
            <a:pPr lvl="1"/>
            <a:r>
              <a:rPr lang="en-US" dirty="0" smtClean="0"/>
              <a:t>They refuse.</a:t>
            </a:r>
          </a:p>
          <a:p>
            <a:pPr lvl="1"/>
            <a:endParaRPr lang="en-US" dirty="0"/>
          </a:p>
          <a:p>
            <a:r>
              <a:rPr lang="en-US" dirty="0" smtClean="0"/>
              <a:t>Britain must now lose the Ohio River Valley or fight for it.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http://gtm-media.discoveryeducation.com/videos/socialstudiestechbook/image/large/US_CIT~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591" y="2088319"/>
            <a:ext cx="6065409" cy="390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114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Americans Choose 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2088319"/>
            <a:ext cx="6018597" cy="4769681"/>
          </a:xfrm>
        </p:spPr>
        <p:txBody>
          <a:bodyPr/>
          <a:lstStyle/>
          <a:p>
            <a:r>
              <a:rPr lang="en-US" dirty="0" smtClean="0"/>
              <a:t>British officials and representatives from the colonies attempt to convince the Iroquois to fight for them.</a:t>
            </a:r>
          </a:p>
          <a:p>
            <a:endParaRPr lang="en-US" dirty="0"/>
          </a:p>
          <a:p>
            <a:r>
              <a:rPr lang="en-US" dirty="0" smtClean="0"/>
              <a:t>The Iroquois ultimately fight on the side of the French.</a:t>
            </a:r>
          </a:p>
          <a:p>
            <a:pPr lvl="1"/>
            <a:r>
              <a:rPr lang="en-US" dirty="0" smtClean="0"/>
              <a:t>Had better relations with the French than the British.</a:t>
            </a:r>
          </a:p>
          <a:p>
            <a:pPr lvl="1"/>
            <a:r>
              <a:rPr lang="en-US" dirty="0" smtClean="0"/>
              <a:t>Most thought the French would win.,</a:t>
            </a:r>
          </a:p>
        </p:txBody>
      </p:sp>
      <p:pic>
        <p:nvPicPr>
          <p:cNvPr id="5" name="Picture 2" descr="http://www.britannica.com/blogs/wp-content/uploads/2009/04/266713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1" y="1935921"/>
            <a:ext cx="5725884" cy="465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434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Albany Plan of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019799" cy="4769681"/>
          </a:xfrm>
        </p:spPr>
        <p:txBody>
          <a:bodyPr/>
          <a:lstStyle/>
          <a:p>
            <a:r>
              <a:rPr lang="en-US" dirty="0" smtClean="0"/>
              <a:t>Created by Benjamin Franklin.</a:t>
            </a:r>
          </a:p>
          <a:p>
            <a:endParaRPr lang="en-US" dirty="0"/>
          </a:p>
          <a:p>
            <a:r>
              <a:rPr lang="en-US" dirty="0" smtClean="0"/>
              <a:t>A plan for colonial defense that called for each colony to send delegates to a council.</a:t>
            </a:r>
          </a:p>
          <a:p>
            <a:pPr lvl="1"/>
            <a:r>
              <a:rPr lang="en-US" dirty="0" smtClean="0"/>
              <a:t>The council would make decisions for all of the colonies.</a:t>
            </a:r>
          </a:p>
          <a:p>
            <a:pPr lvl="1"/>
            <a:endParaRPr lang="en-US" dirty="0"/>
          </a:p>
          <a:p>
            <a:r>
              <a:rPr lang="en-US" dirty="0" smtClean="0"/>
              <a:t>Purpose of the plan was to unite the colonies.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kellscraft.com/FranklinAutobio/FranklinImages/PC312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2088319"/>
            <a:ext cx="5999004" cy="410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909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Fighting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2088319"/>
            <a:ext cx="6018597" cy="4769681"/>
          </a:xfrm>
        </p:spPr>
        <p:txBody>
          <a:bodyPr/>
          <a:lstStyle/>
          <a:p>
            <a:r>
              <a:rPr lang="en-US" dirty="0" smtClean="0"/>
              <a:t>George Washington launches an attack from Fort Necessity.</a:t>
            </a:r>
          </a:p>
          <a:p>
            <a:pPr lvl="1"/>
            <a:r>
              <a:rPr lang="en-US" dirty="0" smtClean="0"/>
              <a:t>The French quickly surround the fort and defeat the British.</a:t>
            </a:r>
          </a:p>
          <a:p>
            <a:pPr lvl="1"/>
            <a:endParaRPr lang="en-US" dirty="0"/>
          </a:p>
          <a:p>
            <a:r>
              <a:rPr lang="en-US" dirty="0" smtClean="0"/>
              <a:t>Neither France or Britain declare war for two years.</a:t>
            </a:r>
          </a:p>
          <a:p>
            <a:pPr lvl="1"/>
            <a:r>
              <a:rPr lang="en-US" dirty="0" smtClean="0"/>
              <a:t>Rely on Native American allies to do the fighting.</a:t>
            </a:r>
          </a:p>
          <a:p>
            <a:pPr lvl="1"/>
            <a:endParaRPr lang="en-US" dirty="0"/>
          </a:p>
          <a:p>
            <a:r>
              <a:rPr lang="en-US" dirty="0" smtClean="0"/>
              <a:t>In 1756, war is declared and it quickly turns into a global struggle for world power.</a:t>
            </a:r>
          </a:p>
        </p:txBody>
      </p:sp>
      <p:pic>
        <p:nvPicPr>
          <p:cNvPr id="5" name="Picture 2" descr="http://upload.wikimedia.org/wikipedia/commons/c/c7/Washington_17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315" y="1935921"/>
            <a:ext cx="4104821" cy="466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25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 Comes to an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019799" cy="4769681"/>
          </a:xfrm>
        </p:spPr>
        <p:txBody>
          <a:bodyPr/>
          <a:lstStyle/>
          <a:p>
            <a:r>
              <a:rPr lang="en-US" dirty="0" smtClean="0"/>
              <a:t>Britain is defeated in many of the early battles.</a:t>
            </a:r>
          </a:p>
          <a:p>
            <a:endParaRPr lang="en-US" dirty="0"/>
          </a:p>
          <a:p>
            <a:r>
              <a:rPr lang="en-US" dirty="0" smtClean="0"/>
              <a:t>Britain is finally able to capture Fort Duquesne and renamed it Fort Pitt.</a:t>
            </a:r>
          </a:p>
          <a:p>
            <a:pPr lvl="1"/>
            <a:r>
              <a:rPr lang="en-US" dirty="0" smtClean="0"/>
              <a:t>Will later become Pittsburgh</a:t>
            </a:r>
          </a:p>
          <a:p>
            <a:pPr lvl="1"/>
            <a:endParaRPr lang="en-US" dirty="0"/>
          </a:p>
          <a:p>
            <a:r>
              <a:rPr lang="en-US" dirty="0" smtClean="0"/>
              <a:t>The British are also able to capture Quebec, which signals the end of the war.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3.gettysburg.edu/%7Etshannon/hist106web/site5/bushy_r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588" y="1779815"/>
            <a:ext cx="6302412" cy="462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410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Treaty of Paris of 1763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2088319"/>
            <a:ext cx="6018597" cy="4769681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Rockwell" panose="02060603020205020403" pitchFamily="18" charset="0"/>
              </a:rPr>
              <a:t>Britain gained Canada and all of the French land east of the Mississippi River.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>
              <a:latin typeface="Rockwell" panose="02060603020205020403" pitchFamily="18" charset="0"/>
            </a:endParaRPr>
          </a:p>
          <a:p>
            <a:pPr>
              <a:defRPr/>
            </a:pPr>
            <a:r>
              <a:rPr lang="en-US" dirty="0">
                <a:latin typeface="Rockwell" panose="02060603020205020403" pitchFamily="18" charset="0"/>
              </a:rPr>
              <a:t>Spain gave up Florida to Britain.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>
              <a:latin typeface="Rockwell" panose="02060603020205020403" pitchFamily="18" charset="0"/>
            </a:endParaRPr>
          </a:p>
          <a:p>
            <a:pPr>
              <a:defRPr/>
            </a:pPr>
            <a:r>
              <a:rPr lang="en-US" dirty="0">
                <a:latin typeface="Rockwell" panose="02060603020205020403" pitchFamily="18" charset="0"/>
              </a:rPr>
              <a:t>England now has a lot of DEBT from the war.</a:t>
            </a:r>
          </a:p>
          <a:p>
            <a:endParaRPr lang="en-US" dirty="0"/>
          </a:p>
        </p:txBody>
      </p:sp>
      <p:pic>
        <p:nvPicPr>
          <p:cNvPr id="5" name="Picture 2" descr="http://gtm-media.discoveryeducation.com/videos/socialstudiestechbook/images/large/US_CIT7_ColComeofAge_NAmerclaims_map_l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5921"/>
            <a:ext cx="6152038" cy="395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262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019799" cy="4769681"/>
          </a:xfrm>
        </p:spPr>
        <p:txBody>
          <a:bodyPr/>
          <a:lstStyle/>
          <a:p>
            <a:r>
              <a:rPr lang="en-US" dirty="0" smtClean="0"/>
              <a:t>Unrest in the colonies led the British to send more soldiers to the colonies.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Since the war was fought to benefit the colonists, the British government felt the colonists should help pay for it.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31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Proclamation of 1763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019799" cy="4769681"/>
          </a:xfrm>
        </p:spPr>
        <p:txBody>
          <a:bodyPr/>
          <a:lstStyle/>
          <a:p>
            <a:r>
              <a:rPr lang="en-US" dirty="0" smtClean="0"/>
              <a:t>Chief Pontiac led Natives in attacks against British settlements.</a:t>
            </a:r>
          </a:p>
          <a:p>
            <a:pPr lvl="1"/>
            <a:r>
              <a:rPr lang="en-US" dirty="0" smtClean="0"/>
              <a:t>Pontiac’s Rebellion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British drew a line down the Appalachian Mountains and would not let colonists into the lands west of the line.</a:t>
            </a:r>
          </a:p>
          <a:p>
            <a:pPr lvl="1"/>
            <a:r>
              <a:rPr lang="en-US" dirty="0" smtClean="0"/>
              <a:t>Hoped to avoid a costly war with Natives.</a:t>
            </a:r>
          </a:p>
          <a:p>
            <a:pPr lvl="1"/>
            <a:endParaRPr lang="en-US" dirty="0"/>
          </a:p>
          <a:p>
            <a:r>
              <a:rPr lang="en-US" dirty="0" smtClean="0"/>
              <a:t>Pontiac stops attacks, but colonists protest the new laws.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sussexvt.k12.de.us/science/The%20History%20of%20the%20World%201500-1899/The%20Proclamation%20of%201763_files/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228" y="1620157"/>
            <a:ext cx="4386489" cy="513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930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2853</TotalTime>
  <Words>624</Words>
  <Application>Microsoft Office PowerPoint</Application>
  <PresentationFormat>Widescreen</PresentationFormat>
  <Paragraphs>98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Bookman Old Style</vt:lpstr>
      <vt:lpstr>Rockwell</vt:lpstr>
      <vt:lpstr>Wingdings</vt:lpstr>
      <vt:lpstr>Damask</vt:lpstr>
      <vt:lpstr>Events Leading towards Revolution</vt:lpstr>
      <vt:lpstr>The French and Indian War</vt:lpstr>
      <vt:lpstr>Native Americans Choose Sides</vt:lpstr>
      <vt:lpstr>The Albany Plan of Union</vt:lpstr>
      <vt:lpstr>The Fighting Begins</vt:lpstr>
      <vt:lpstr>The War Comes to an End</vt:lpstr>
      <vt:lpstr>The Treaty of Paris of 1763</vt:lpstr>
      <vt:lpstr>Results of the War</vt:lpstr>
      <vt:lpstr>Proclamation of 1763</vt:lpstr>
      <vt:lpstr>new taxes Imposed  on Colonists</vt:lpstr>
      <vt:lpstr>Colonists Protest</vt:lpstr>
      <vt:lpstr>The Boston Massacre</vt:lpstr>
      <vt:lpstr>The Boston Tea Party</vt:lpstr>
      <vt:lpstr>The Intolerable Acts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Events Leading towards Revolution</dc:title>
  <dc:creator>McKenna, Kevin</dc:creator>
  <cp:lastModifiedBy>McKenna, Kevin</cp:lastModifiedBy>
  <cp:revision>25</cp:revision>
  <dcterms:created xsi:type="dcterms:W3CDTF">2014-10-20T14:09:17Z</dcterms:created>
  <dcterms:modified xsi:type="dcterms:W3CDTF">2014-10-22T13:43:07Z</dcterms:modified>
</cp:coreProperties>
</file>