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6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0895-9BB7-4936-9E06-0D1F2B40E42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57D5-B167-4F7F-AF76-065602738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6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0895-9BB7-4936-9E06-0D1F2B40E42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57D5-B167-4F7F-AF76-065602738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4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0895-9BB7-4936-9E06-0D1F2B40E42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57D5-B167-4F7F-AF76-065602738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4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0895-9BB7-4936-9E06-0D1F2B40E42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57D5-B167-4F7F-AF76-065602738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7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0895-9BB7-4936-9E06-0D1F2B40E42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57D5-B167-4F7F-AF76-065602738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3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0895-9BB7-4936-9E06-0D1F2B40E42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57D5-B167-4F7F-AF76-065602738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0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0895-9BB7-4936-9E06-0D1F2B40E42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57D5-B167-4F7F-AF76-065602738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1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0895-9BB7-4936-9E06-0D1F2B40E42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57D5-B167-4F7F-AF76-065602738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5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0895-9BB7-4936-9E06-0D1F2B40E42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57D5-B167-4F7F-AF76-065602738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1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0895-9BB7-4936-9E06-0D1F2B40E42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57D5-B167-4F7F-AF76-065602738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0895-9BB7-4936-9E06-0D1F2B40E42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57D5-B167-4F7F-AF76-065602738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6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0895-9BB7-4936-9E06-0D1F2B40E42F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857D5-B167-4F7F-AF76-065602738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0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 This geographic feature prevented the development of port cities.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407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70175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  Describe LOAM and how it impacts the COASTAL region.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99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70175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  Why are the Outer Banks also known as the “Graveyard of the Atlantic”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388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70175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  Name that NC geographic feature that acts as a barrier in the western part of the state.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772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70175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  Name the 3 geographic regions of North Carolina.</a:t>
            </a:r>
          </a:p>
          <a:p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722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70175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14.  Describe a fall line.</a:t>
            </a: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301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70175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buFontTx/>
              <a:buAutoNum type="arabicPeriod" startAt="15"/>
            </a:pP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Name the hemispheres created by the 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PRIME MERIDIAN.</a:t>
            </a:r>
          </a:p>
          <a:p>
            <a:pPr marL="1371600" indent="-1371600">
              <a:buFontTx/>
              <a:buAutoNum type="arabicPeriod" startAt="15"/>
            </a:pP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Name the hemispheres created by the EQUATOR.</a:t>
            </a:r>
            <a:endParaRPr lang="en-U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17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  Describe lines of longitude and latitude.</a:t>
            </a: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3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   Which direction should you travel to get a complete picture of NC geography?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4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   North Carolina’s most important natural resource is __________________.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811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buAutoNum type="arabicPeriod" startAt="5"/>
            </a:pPr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Name the following cities of NC:</a:t>
            </a:r>
          </a:p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largest _________</a:t>
            </a:r>
          </a:p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capital _________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665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Describe the soil in the mountain region.</a:t>
            </a: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112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70175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  Describe what an environment is.</a:t>
            </a: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185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70175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  Name all of the states that BORDER North Carolina.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91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70175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 The large cities of NC are located in the ___________ region. 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189</Words>
  <Application>Microsoft Office PowerPoint</Application>
  <PresentationFormat>Widescreen</PresentationFormat>
  <Paragraphs>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Howard, Joshua B.</dc:creator>
  <cp:lastModifiedBy>Howard, Joshua B.</cp:lastModifiedBy>
  <cp:revision>7</cp:revision>
  <cp:lastPrinted>2015-09-03T12:32:36Z</cp:lastPrinted>
  <dcterms:created xsi:type="dcterms:W3CDTF">2015-09-03T11:55:09Z</dcterms:created>
  <dcterms:modified xsi:type="dcterms:W3CDTF">2015-09-03T12:37:27Z</dcterms:modified>
</cp:coreProperties>
</file>