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A574A5-EA4B-4044-82B3-3C2870B5E3A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5D1EE6-52B1-403B-8927-B0D0CFD04A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usd116.org/profdev/ahtc/lessons/ccahill10/greensboro.jpg&amp;imgrefurl=http://www.usd116.org/profdev/ahtc/lessons/ccahill10/ccahill10.htm&amp;usg=__p39acKoPf2eT_a2u4l3YOcUcN18=&amp;h=823&amp;w=1024&amp;sz=119&amp;hl=en&amp;start=6&amp;sig2=qThT5ouaMwhP_IYh_Ligug&amp;zoom=1&amp;tbnid=1skr1HkTTeDI7M:&amp;tbnh=121&amp;tbnw=150&amp;ei=or1_Ue_2MIm08AS3_IHABw&amp;prev=/search?q=greensboro+sitin&amp;um=1&amp;safe=active&amp;rls=com.microsoft:en-us&amp;hl=en&amp;tbm=isch&amp;um=1&amp;itbs=1&amp;sa=X&amp;ved=0CDYQrQMwBQ" TargetMode="External"/><Relationship Id="rId2" Type="http://schemas.openxmlformats.org/officeDocument/2006/relationships/hyperlink" Target="http://www.youtube.com/watch?v=gYpd7fXsm3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chasepublic.com/wordpress/wp-content/uploads/2013/01/MLK.jpg&amp;imgrefurl=http://chasepublic.com/?attachment_id=888&amp;usg=__zkxGc0nMMYskYWP2SCpl54FNeec=&amp;h=1600&amp;w=1293&amp;sz=275&amp;hl=en&amp;start=4&amp;sig2=-_c5B_61s_AiTYhTcv18Sg&amp;zoom=1&amp;tbnid=bygoDfJb7pBa7M:&amp;tbnh=150&amp;tbnw=121&amp;ei=Bb1_UYrKDpSy8QSU7IBw&amp;prev=/search?q=mlk&amp;um=1&amp;safe=active&amp;sa=N&amp;rls=com.microsoft:en-us&amp;hl=en&amp;tbm=isch&amp;um=1&amp;itbs=1&amp;sa=X&amp;ved=0CDIQrQMwAw" TargetMode="External"/><Relationship Id="rId2" Type="http://schemas.openxmlformats.org/officeDocument/2006/relationships/hyperlink" Target="http://www.youtube.com/watch?v=V57lotnKGF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APOvdOEYE8" TargetMode="External"/><Relationship Id="rId7" Type="http://schemas.openxmlformats.org/officeDocument/2006/relationships/image" Target="../media/image14.jpeg"/><Relationship Id="rId2" Type="http://schemas.openxmlformats.org/officeDocument/2006/relationships/hyperlink" Target="Elizabeth%20Eckford%20Story%20%204: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media.npr.org/programs/morning/features/2007/sep/littlerock/eckford200-b59a959cd97dc8e68c87ef62d5da21e322bdc7c0-s6-c10.jpg&amp;imgrefurl=http://www.npr.org/templates/story/story.php?storyId=14563865&amp;usg=__ZAVJkBMACoLsxDO0uajuu_oX6rg=&amp;h=1161&amp;w=948&amp;sz=64&amp;hl=en&amp;start=6&amp;sig2=JgTzfUWuEFmfGVDR2_QZ1A&amp;zoom=1&amp;tbnid=Zo9QNMDRSdC-uM:&amp;tbnh=150&amp;tbnw=122&amp;ei=ZL1_UZKiLYbg8ATh-oHYAQ&amp;prev=/search?q=little+rock+nine&amp;um=1&amp;safe=active&amp;rls=com.microsoft:en-us&amp;hl=en&amp;tbm=isch&amp;um=1&amp;itbs=1&amp;sa=X&amp;ved=0CDYQrQMwBQ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blackcelebritygiving.com/wp-content/uploads/2012/02/DaisyBatesLittleRockNine1.jpg&amp;imgrefurl=http://www.blackcelebritygiving.com/2013/02/bcg-celebrates-the-legacy-of-daisy-bates-little-rock-nine/&amp;usg=__DC28BexxrZwy0IYJipozN6QaTes=&amp;h=575&amp;w=640&amp;sz=136&amp;hl=en&amp;start=4&amp;sig2=ZK3uQu_rbq2XAMQWMxYYvA&amp;zoom=1&amp;tbnid=rE1xW-y6kGqgxM:&amp;tbnh=123&amp;tbnw=137&amp;ei=ZL1_UZKiLYbg8ATh-oHYAQ&amp;prev=/search?q=little+rock+nine&amp;um=1&amp;safe=active&amp;rls=com.microsoft:en-us&amp;hl=en&amp;tbm=isch&amp;um=1&amp;itbs=1&amp;sa=X&amp;ved=0CDIQrQMwA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1" y="147637"/>
            <a:ext cx="8943749" cy="66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</a:t>
            </a:r>
            <a:r>
              <a:rPr lang="en-US" sz="4900" dirty="0" smtClean="0">
                <a:solidFill>
                  <a:schemeClr val="bg1"/>
                </a:solidFill>
              </a:rPr>
              <a:t>Civil rights   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smtClean="0">
                <a:solidFill>
                  <a:schemeClr val="bg1"/>
                </a:solidFill>
              </a:rPr>
              <a:t>                          movement</a:t>
            </a:r>
            <a:endParaRPr lang="en-US" sz="49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5" descr="data:image/jpeg;base64,/9j/4AAQSkZJRgABAQAAAQABAAD/2wCEAAkGBxQTEhUUExQWFhUXGB4aGRgYGR0YGhkcGBoeHh4hHBsgHSggHRolHx4gITEiJykrLi4uHR8zODMsNygtLisBCgoKBQUFDgUFDisZExkrKysrKysrKysrKysrKysrKysrKysrKysrKysrKysrKysrKysrKysrKysrKysrKysrK//AABEIANQA7gMBIgACEQEDEQH/xAAcAAACAgMBAQAAAAAAAAAAAAAFBgMEAAIHAQj/xABDEAACAgAEAwUECQEGBAcBAAABAgMRAAQSIQUxQQYTIlFhMnGBkQcUI0JSobHR8MEVM2Jy4fEkgpKyJUODk6LC0hf/xAAUAQEAAAAAAAAAAAAAAAAAAAAA/8QAFBEBAAAAAAAAAAAAAAAAAAAAAP/aAAwDAQACEQMRAD8A5WX+WMv5emL78CzQNfV5r/yE/pjRuF5gbHL5j/25D/TAU129cbhr9PjiT+z5q/uJ/wD2pP8A848OQlHOGYf+m/8A+cBiQMyuyC1RdTUwFC+dHcjndWeuOrcTf/w2A77/AFP4/aRfPC39HMcKFxPl+9lmkSKFGZo60o7yMWvwqBps0T0Ax0ODsflZVcGDMRaX0lPrMjqWUBgyhmZWXcEHSDY5AjAcTCNpXYfe5gfiP746H9Gkh+qyXQbvmG1dUT44Mz/RxDdLmc0h6BiCN/RdAIwGyWTkgyU2Yy+ZjkgR3bVJG2p+7IiJRu8ICErtYJ5m98A5aya3+WKHFs1IENLqDBlJr2bRjZ35bEfEY9yeVz5iRykLFo1NB9D+IA7qy6QwBojVW3XAfO5bNA3PlM2yhiQUKMq2jISvdAkkqx9vYHleASF43LXMG3cHxEigErmvqcYmeDMupY71CvCprxA7E9cGpOFgkALIQSdpcz3TWDW3hFkddvLEkvBCPYibmRb5915H/CDZognlWAodic8qNm3GlQmUnPhAXcSZQ/d638ce5/tpNK6gBKVvDQpqF8yX328+oxdfgkrI4WIKZU7osM9JJszoxHijIo6BY6jAV+y5aTuzNCrogq3PiANUvgGtgSLrffAFsr2tkkM8JKskismoabOlCy7qdLXRth+eFrM5d0TNAii8sUie5TmAPd4lwwZXslPC5c5eaRzehlE4C61dSSQqkAWDYa6vby045wKVImmCxSIdAJjmfSoGrQxMjkmtV+url1wDB2b4ZHNlIJTYYoyDZ/ZjmkC8nA5daxHxfspFKAHeVee4YVuK6xHbfzwQ7OkjJ5RPaIy6sd4zsNPV2G3jFb8hid32HQ89qsfFWI+RwAaPsz4l0SHSJA9FVb2XDAAh1obDocV+0HZvMTQtGCm/q4Hx+zYeXXphmSU87PnuA36i/wA8WYMxuORF9Nj+V38sBzvIjuQsUjwCRJmLgyggWjqNtN82uzyA3xSykCLlpJVzOWV0Lq8a5gd46jR4ogCNR2LEg/aV5qMOcXFmiZi0CsXlankljVfETzIbUF0efT34Us9BloFUvw9nR9CKwkj3Yg1eqMsLHI7DbAD4eFRPavmo2ru9LAyOGLBmIGhW9myCDyN4P53KRwJEXjpXZjrhcP4xpDBlmU0SK2Ucwb8sbZDKI4BihnV2ayivHGR90AsIVQ10Oomj8MMEPZnOq/8Ad6UEcgHeZpGJlIXuyQCAqo9E1d6uXIYBb4Nm8uZVVWZRRbW8eWBRmKnYFb50TXUHEqZaMGmnlVzdgzuovrQBA69OXLDInZ+fWHWaNEomvrMbCgSurVV0TV77Eld8VeJ9l8wqmcmCRAzWEfvD43AAWlA2N3ZNUcAA47w0DLPIJJG9gjU7MCDInm243vlibNZRdLmLNszBWK6ZVbcLfIX8sT8fiKcP8WpTphVh6iSMHbkNweWB3DcvOhbvY9IHegEA7goANV3RPpXwwGwyT61Q5lrLDw2t7+leWLZ4CTyzFGz9yIn1H93eJcudOeBkgeRGA0sGKGNljHioAmSzQoih63gLnpSXtob8UlECtu9Yg7qbLA3gCI4aBf2QHunb+qY8OTANaHHunHTnzTDBHwF+T5hCCBssDL7NVTGc+Xljc8Dj1KS0hoMOar7QIP3T+I1gAMUTb6TmQB+GdK6+7HjiQMvjzo3o/bRk7gkfe88MOW4RDGuhQ+n1ez161fXFp+Eo/wD5bHcHYsN1II5G+g/hwC92TuXiCajKwSCYqZiCfFoQ0Qx3p/0wzZvNzyZrLZBZWSJw8ksiMVkaNK0or81tjpJWjvz2IMC8FjUgiN1K6gGWSVGqQKGFq4NEKNuQqxR3x5mskv8Aw8sTd0+XtEMekqEIAKlOR6EdQRe+A2yAkm/tZYdTQjXDl49bf3qxMraXZrXUwQkBgN/fivN2XzA4OuTRSZZDH3is66Yw0okkogjwg8wCSbNYL9hst3GVGXLFpI2ZnOkpq7w2rczewrY/dwwBsBV4dms0I5frEIkdJWWMQBY++jAXSwVpSE3JFFuQxc4dnS4JkQRciPtFlVlr2kYcxvW4G/mKOMVzYobg4S8hksyJiGRhDHmJcqlAkGFpRmUY7eyAgiB5DVXngLXBeHzN9fknSNppS/c5bMSLKtaybddbClJCb8u7I2BwQ4Z2RgMSHMoon3LGBniUW1gaYysdgULC9PjjXg0YTMzho37ySWYofqzDShkdmH1jTVOw1aSw6UDYwe38vywA49k8kfbRpKN+ORybG4Ngg3YHMnkPLEWczseU8MMAjLX4vvPXMlySx9rqeuChf4YXu1Jt4f8AK/5lMBLw/NO5t9IJB5EtW3UEb+4YS+Fdm100rEkhb1QSQxtRAIKGQDbagBhlyUwVXYtQVWJPMCkJuvTywAy3EpWgQowBJT7XSCHDML0LqNHaxYPI+eAIB444YO9sGOFQDT6QVEd+yCF3XkT88UMzxfSz6owI1dhrDbsqFQSq6fG1Mppb9quYOC5lIrflXIj58ufuwOlnK3TBS0gpm3GuRwNRGoE1eqgRy6YCOTi8a7U+vSWCqA2rTqBAZCVvUjqLqyvkQTLDxePW0ZdVbvXjUHm2iQRj11Enlz2YgUCcVjAmpFdIRI6/3YCjUXCWQCoJ3iADeQPri5w7s2I5BJokvvRLZku3XkW38XM+I2x6k4ATx53+toriMAyTtH3UekakjW9WpjtTkChzC9LoJnsnI2byuX715BqRlRlVVJjfTWoURttuDzw28V4TM+ZikWMsi9/qOpRtII9OxYE3pO36Yji7PO2eymZEYRInW12XT4nJYkEggeAV6nywE/EOx3fPqSeNFMYQhoO8AKyawQDsQTuVOx0qDsTi1luwf93eb9icT0sLEE/ZhkstvHUa7HqMNAYWhLMArK3hlK6q6NQ8Snqp2OBOTyWd1Dvs8rJtaoXRiBJGx3AFHQrJ66ydrwEGT7EhWybGYN9VjWMA5YlXCNJudbkgkORV1e9ClAvcWgXJ8MEUSlliEagUUv7QEnqb5n5k4g4NwuWNlOYzjz6VGwlmAaQEku3iA00a0VXndDF7tJFFJlXWaVo47Us6O6sulr9rxUPM0PfgEPte7HIOSCNRhPUjeVbo+Vjyxrlu0P1qObQrIRG5GtwQSoU+IgpQOrat/CcDu1PDOHR5Zmy8sjyh4wtvKwI1i+ahOWM+juXL/V5e+bMhjJVQrmCNGlDzh2Dar6g16YCtmOPTRTxRyRoQSNJErUwd9FkF20gMDzF7YIy9rtB0tEwNsNpVrwGjVjz5YJ5o5DWpCZyQrG7VJLNC1h0I0mWVTY1MavrfTHuZ4nkIlVmyuaN/e74SAE7lS5zW772R6jAW8zn31cOKsNOZdVcBQdXeQh1qxY8R6ViHhXEXlzEg1XDKkhi/wnLytC+hufiBSQ861bcsRQcNn05MSPCPqi2NGo65Y1aOE2R4UC6Wba71bbis4NwNcsuWWNyGhcOxNuH1IVkVRqXQrX8CqmjgJOxWbaXJ5R5GLuwbUzEszVNIosncmgBhf4hk9XDJZ2ebvohIqt3rgUmbYbrfiNMRZ6AeWC/D+CvDDFDHnZUWJSPBFGNRMjvZ1MxHt6aB6X1xek4ajQSQEvok1ljsGHeyGQ1sRsTttgKXFOEQZaJZ4FKPESyeNmaRsxH3YS2J5uYz6BX8zhi4FwxIcvHlgAVjARvJiw8Z2/ES2/lWB2bySSGHWXIhZXVbWiyLpUv4bJG9Vp3JxannlEEywJrmZCI11KviYaL1Ma8IYvV76a63gKX0TIoyepb8ZJ5k7LJIqgWTQCqBQwzcdlYRx6SwJzOWXwsUJDZiMFbB2BBo4CdgcuIcsICCkkQ0yRkqSjM7uCdJIAIawL5C+oxd4nxVo+/8CuIWgKro1s1xtK4q/bpDoI5ErzwAXiSZlIxGWkD9yGoZuQiLvM+yoxl5yaEdVNjcD0wU4XpkzOh5JGMmc4jG699JXdrqAGkP4QBpqqrmKvFyXPsIDLpjJMqxglbUo2bWMdbI0HUN6vfER4jKUDRqmtl4gfDFqYtlZu7jIA8RJHtDmxwAvhcCCLhyEkxTwTPPrzMqA2Mrb69ROoGqQFR4juLNlsggfPSo8iyRzGXT3eafUi6MsGRowBpIPiDK9jWfPEb5yaSINFNEAM13JEmTYELJJGqgxuyFHQNZ2Ibw8qxNHxCd8zJAjRpoaWm7oMaijyJAqxz+sPdeSjpgJ+zMSrlYtOol11sWkeQlj4SbdmIHhGw257Yt57K94uyguKC2SBuwu+lV6Yr5DNNJJPbELFI8WjutK7SHQyykeMhV0lRYBNmjV1e1E4RIzrkQ6pNWh3Q6BlM0VvSR/wCboo870+mAry8JnMMy92qs0UqqokQgloyF36Ak9eWBUHZvMrlUh0lWVUFq8RI0neiTWwvFnJZ+YBCkrzSLp1xvIxDMZcypUgnbbSa39ldtgcMnC5NcEL6teuNX1HmwcagfkRgFqaGaMkzsEDPLoQ90PCJTop1bxVHRIIvfntgdmd/D4TUqag1EHQ4Ygj8WxGk4Yu02zQG91Lkct7TQQb6U35YVVyR74bhubKCXXbWHs7uGdTy0hAQWurvAScJywErsvIul0NIDqTfh1HkrKbsAksAqgAYuycNjWoywJLAV3YJudy1jxg7FKJ5BRXOzgFwmBw0Clk2ljd2jmPMkM2pQQSzinYsKru1ANscODupkCm1OpSGtQPAhIIsGx4iORFggkdQGjhsYJKCXwhlbSEtgAgetUu1gahyqhXIAzT8LWbwHXGx0sW0KCGFAHUrkBttdbg8r2K4u5dgVNAnUNyxUMe/k7rcBaBBT5e+hPl2DyowJ3jBAJWgJGHpf3R96t7q8ApR9us19cjy5XLiJpTED3bAgAkKSS58h0wbm7S5ivA6j7NjvHp8YcKK1DkSaHO9t8IzxB8xBKgFDNPY6eB3v18j8cHuMcP78hHcUEElxgobWYbbORdE+YBAPQYAhxD6QWVqiHegDnYQMSDsLjsAGt+u+BvbPtRNmIkiymYkSy5lJHd6l8GkagNX4rque/TFDL5sSLrEq21kK0TBiQELChq5GQKfcasC8eZpFAtzFQOxK6aJ8iyjptgFafLzpGxmnaUMUUDW7AHvFa/EAOSkfHA7JcGfMIWVgAvhohjvV9AQNj+WHObhsmZj0IgFMpJVbCmM0QaA91nBrsJ2XlhinimjiDiYe2Fc6WjBBFWBY3q+uAVOKdl5s3mZJY1RY3K00pKBQFC7miOnIEnli1BlQvC8uJoMw5+sSnTDaONkom0J0kDyGCf0gZ2aFsoYZmUs8q2unYBY60+WzNy8+eF7LduM73ZLZzN94CNhRBBve9BojYUed+mAacz2gcZeYnuxNE0TEqD3ckE7qEkjDEkAqwBs2Dz3NCfik+YaTOLC6xjK1oVkD94dBkbUTyBA0iuW3vxWTs+/1eBaQSxd7Gysx0yZeZ3JQsmqiAwKnfSfdi9xDhbtJmnjn0fWUVXDLqKsoCa13G5jLCttyD02Ci3EndigfQc5k45MsCdo5iulkQ8wSW1fLEOS4s2Yhzs6OwC5RAuliAsxheSQr5MGWr92L/EeApKMqFdo/qrKUNaiyqEFHcUSYwdXv2xc4XwtIFmVCQJpZJOQBTvBQVbsHQORPPywE2Ql1wwtd6oozZ3u41J36nG0zkUfIn9MbxrSgFixVQNRqzQqzQAvboMUO0vElysAlkV2UyBPDV2VZuvopwBLsjN3k/EG6mZAb/wAIdf6YP/Uk1mQ6ixeNzuNNwoUUVp9kgmxe/mMcz4T2w+qNJUBmOamUr9p3ZUsXoHwNftflhm7WduhkpFiGVaZiCx0y6dI1ELdRN7VHy6YC3FksssiZcHMCmhiC6korAJc1CTaFigKvFexOjfzxYy0UDfWCsk6rAcwmoSigMw5kldKjtSsqSICbru78QN4TOE/SIjZpZ5crJEuo3JqLooZUVdX2YNKy6tW58bit8Hu8GVgmkQd6oyyq4Mi1IsJdmYEREBnYyAg6gS77+GsAWWQFYURGdsw8ubPeThSkuXeFimsRMGAl0x8hQQ749MEEuZljp0du/Lss1Ma+qI1Jo9htCb3sUfnewTgWZM+WhmVpYywzek61dwMzLT+Pux4tcZcMFFaiKxZ7Q9rRw+FpRD3plnsgyad3Qk793uB3Y+JOAao8sAxcNJ4ixKlz3duxZjo5XZ2POgMDeOZSZ5F0GfR9Xk/umlUd53+XCk6CPFoZ+fQN5YM5nWpiCR6y7qr7mowUZ2YkDkNOkE1bMg64W8yz5lYJZMpJGySPYMcitpGQeQ7MoOkTlVG1FkHXAH4YpFzMy65O7jVCgJYi5gBuzbkr3JI32749cWmW8LWSoPl1RmJHdrKmnMIO8LMWZS/hb2KYGxVVV4bRHgFztDMiaS6lgkckjEV4Y4ygdqLC6DA0LJo4DHO5RhDry6ESJBJbohCJmFc2dQO6BDYHP4YOdqfqwMf1gsLRgCvecmZdQPdg2DSmiKtR8QcWeyhNLApL6kPeGkCu5Ugl70QlBrAA2DFdI3wFvMyGNRohiBaGaWj4ADAsZ02qCyVZqNbaMRSxnXISkREcIkdl12TKAFSiaFojljvYMFjbGmQ4pEZEC5WOOWYkOdIv2dR1yBADaEb6qJteYIwYiHe5cEgr3sAchVsrrhDGl2LEcgLvYDAJ3Du0DSW4jijVsqs6rpZiHEkhUXrUEDQWoAWScFDm54jrUZZY1ljSispbS0qrYYZgpXjseHkawM4LlBBJPCs6oYYMuizSxsFJBllsx7sLUnY0eY2OKXbztTLkmjgiMcrMiytK1uB4/CFU11jve9iB64AvnOFDVD3dhUl1kqhY22qya35td1tjXiAAdyEkjC5QklwCb79TdqSDQrbnhKyP0mZlWuWOKVeqhe7b4Mp2+KnBPJ9sJHzLfV8u88Ql2BY94furQ00oF2FrqLO24b5rtrlC4YSOyAUUEI0vbAmydxsBVeQ8sQ8LzkWbWQIW0+wdQANOCAdmPz88O2U+rZgJKIENrqBky66h4ipDHSQGDKRV34TijnuLRxd9rzEUMQYqO7jkR4ylKVtIwGaxZpttXpuEvZbOAZc62TV3g1WXr2RbBAupgX5WAPluWyvDW7+fNrpYZmSNNzemKOEKTVgBtanle256DFfhksTx99HMZUYsRLpZmotsup900Dw7kGgD1xHk+2+U1nLSThZDmykemmUrpjILOtgKzMV1cvCem+A04n2XWd8szyMqQMzBUAtrEagF2NKPAejE3gLnYo1kkVdYVXYAWDQBrmTZ5c8OsvFIUo94HC76UAYnetzehfaHkffgdw4K7M1LqYaivditzd6hYJ8VHfpdDbAL8vaPLxtGZ5ERXMd33pI0kjMKAsZLaTsjbA+uA/E+1MbZaIZbMK2ZAHfaY3C8qJHeIBWqqrzxzvinEZJyGkKk78kVOZ6lQNXxvG/Bvaevw/8A2GAbMx2ukfNFY5e7gVFBqNCxZVUOfGhO76j6DGmc4/nLlKZqTuwo7sKia2Y0NwqCgNz8sK+T1iZyqgmjsaGxPQed4ZMlHm0WCVRaSA3dC2DOK3BHJQ3uwAk9qc6TTZmf3ayKoi+XLyxZn15iIxyyzKy032zMUJIOk2ZDzBqwt7487XcGMbJINP2gJcLQCvzNcjv5emIIc82ZzEEbxxhjLGqtp0kLrAFnqgF7nf1wBjK5fXncklGvrMdg/hDAtfuAOA/abPyDPZsszX38g8qCuQB6AAAAeQwbXOnJ8RhkmSQ90zllVbcExlV2JA5nqehwp8VCd/IyI6xM7NGsg0voZiRfPfpYJwFg8YfQ6anBYaSNiKPtAjmNvfh64YIm4MxZTrMboWG2uSMzGHkdwEO+wu97N4Q3zRZ++5SsbIUc9XhOx6nnt646RlzlIeGSQJmMrI4glY1IhZpWUkaA1MSpIVaF7bc8Bc7CRAcPgP4jKxuuffOtChypRzvmfSqX0hR6vqUZ3D5iz/ljA1H3APgl2FlT6jAutNQ7211LYueQi1uxYo/LFTtnvmsgo8Wlcy5C7mjGooAWbOmhtzwDH/8A0MPI/c5U5iMfey86Oyk7eONlUqv+LdarfmBZ4n24EKxH6pNI8mqo4XWRhoVS3JdwL5jyJ5Y5lkuzIjdpoMyU0B+7G6Sh1sFWOxAFEEgX5jbeoeNZsZggZt3eBmVJS1qCwIkNyKdqFG8B2w9pT3JkGXmLBVburUP42UUbNArqs2ehwtD6W8r3jRnL5nUpINGFh4Tv4u8Ar1xzk9tM48M4adyGj03oiQnUQPCwVWPma6AnCjDMtgsgIFWLNnT69Pd0wHYe0fafK5uaGRX7sRJIGDsmpg1N9x2ULS6t9yVGBfijCqrd7KboGVtKgycyg3NClAK/isbYTcxnkSJAiBC6trAU0/tBWOoCtnYAjlQ3BwTHFYswvigTUHMhA1e02nUdQUmiVu2a9yN6BwBeYzgt9qjUN1VRV0NidN18MdP4LmFlMilViSJFPIKqgoj7b1pVWq9qI9BfL8lnO9dQrBCNy9a6QAhg7HckDxXztcdBzyQLDxJVCtCuUslSPv8A1hGTUgskNEDuSbevLAJHFO3UYzmaky+YkCS90O8RPERCpG2sbKSz9L3B96T2tzPf5hpA7TWqU7aVPsjw0qqux/wjFDhuX1cw4vYGjWquV6T6Yk4jKgSIg3KupZB0AWglbbmrs+gwA3uGNAKfEdIvlflfLDlwLP5mN5Il0h40Zqe99FFgdNG6thv4qHOxgh2MycaRPnM4wXL5dg3dagZJJBTKlfcskc6J32oEhXzee7yUSOiAhi3gHRqoGzRVRsvLrd4Ds3ZTJNUZAPdOCykaL8UrtTAsXAt2cDpqIJ2xy3O9oHziyRlkSKSYEVHGhILkrqbTqJB62Ls46z2I4plMzljFl5ikiCgsgHeooVVLaL0spa28JIUtzwj536NBkn7yQw5jLEqpZmkh7sGwe8C3V/ivZq5XgFWHu9neH7JBZQtpic7DZo60SFVL7jUdNdN6fH0KTTQxIO7fS+ldUgXUoala/EoJoMeeOpdm+zCSDuszJrgBWo1ZgKUAqrEgXECRRslt9x4rT5+Ezs9ZpWy7rGi+IWJSgCsYyLEqqAuwarPmdgjyPGcxphEBaRpKDiah4wbIUlrCgKCTy57YZ07d5aKJSUdZSF8DgqCtE2rkU6g0LNMQQd6OEnJz90YzmENvpJJXSWiLKbK7XrW11c6vcnBPtvwMlYnhmjOV3Cd41OrfhLV41oDS222x3G4I04rlv6kYKdn0ssKA+zYg9T4l257Df05YG5QqZEDAlS4DAGiQTXPpg7keDyQzNqFgI2o1VAkAEjlWqhzPMeeArLlJGnZI1aR9ekLGpZ905hQLrr88EOF5FnVwURNI9sjxoVPJdT6ozq2NCue14cez2SXu8vmACJFWUAAlSzGeQFna7b7NEULyGk8+WF/N8E7rMrITHU0jUsjqGVmNmwbFWR4hfMDngCuZ4G+ey8ccJ+0UkopBqSkZmBI5EqNiRVgCxYwoRZSIsizFyFd1KBWWgNyEL6RYII0kg3XrjtPZfh3cK8zTRm1rWAfAgNsBY5kgWT+FRXmO7e8CyUsUmZlaTLZgEL3gQM8jWAitGN2Zg6+yQ2nmfCRgOW5mFEkuSV2ijDP3evcjYLGr2SbYqDudK6jzG9XLcLmzqSSxKpeNlXuIgF8LKT9mnNq0782N2bNnHnaXsnm8lpbNRFVk9l7DAnnRIJ0v1o78/LHQvohyUTZKV3QMfrBDDzVY0b4Cif064BW+j7sPJnHjmkqLKBrLnYyhDuIxzO4otyBvqKwvTOhmIQDQJCE8KhtIfw2wFk153jqnCOJrkezkUu3esrrF/nllko+ukW//AC45JwuAtIoWvD4jZA2Wrq+Z9OZwEz5a5G8KmgNyT1AB5MN98MnZ7LxZeQSx6g2gjfmuscxudx0PnWFXiLVK3vH/AGjBrg2Y1R77lDXwbl8Lv5YAvn862XhEkDNRbRqK2F1gE6hyJoNpN7jWDyxV45B3iSyZaGXcOz6bcgFl1O4UaUBBa68PQeyMS5dBmIpIdrYBo/R1J07+R9k+jnBrg8kTrJF3qxiSM1cmiQhlouFJ0e1Z8NN/mG2A5hqJ955H347in0dcPz0GXkjYoe6j8cLqSwCAeNTY1iqLCjY3xwvptzr+mO5dnZctm3TJiPMKv1LeR9KJJFeg6YwAVQsTpII5HnscBzrt/wABiyOeMOX1lUjTUZCGLOw1noBVMuwFYGDNgx6FjjXSpJZE8b2QLZiSdgaoULN+VWO2yac/mE1FjGyx6jzbu41Qk+rab+OBXC5dMhvkVZT8f9cAY4bnZiiRsPs1Qi6H3D59VB99mrwZ7N9oGkaTKzIs0E7WVffQyoRqFUdRCjcMpBog87CT5oBDX3kevS5f2/XFzsblSC8x5RjSPUsP2wE3bLhn1UK+XN5WU+H2j3cgXdTqZqLC2BvcX+E4S1GOp5bL/WoHy5I0SKUBq6lVrR/QK9ofRnxy2q5gg8iPUYC7meJSSxRQs1xw6yg63I2pifMnYe4DFbkNsesw6Y1c7HAHexPFBls7l5m9hXAkPKkcFGPuAYk+4Y71NGJZMxAwDBozGRzslCd/gR88fNOW3NeYrbHdOxnEy7ZWQsWMiR6vUpAkTX/zxsfjgB3YfiEr5ZXZGfQFV5EViPCo02KsHSVuhRonEXFZo8xBJR1TQzgoV06oQ7EOz6jSxaVuz94JfLA7hfA9bZzLCSRUilkjgJkfwMkulHG45KCtct8D/pCzGYVMtDO6SBoyVIBtUShVsSd6/I/iNgH7T8YTM5hmQlYQgERK+LTCAeXQElvyNYttA2Y4aEOs6ZoyKAsjTNvXlRG/qMLWXBEsXy+ZA/rh17JZqNRMdSJF3rAEhvESbHIg7DbdeQ571gOeZvL6DswYHkw616cwR5Y6R2u7SpHlYlVFeXNpFK9g+CNSHUXdk67F8vCxqyMc6lJKnrXL+e7+mHH6SeD91HkJR1y0cDj/ABwxqb9xD/lgGL6MnkzGXlGkJDGwWNgPGZH1O/ivcLY6DZh64ZYOBRuheSMFxqQg04UqwKlbFV4ifPceWKH0SZdUyURXVc3eSPZJAMcndjSOQ8NWRzoXyGHDIxhhIh5NuBy5Gj81r5YCpwXI6oi8lHfwoN1FVTct28vL374XeOZ5Z+LKGDHK5Bg8zKAyDMOWERf/AAr4RYuiDy3ODfF+KyQ8O1wKTMSUj2LaSC5LkAbhER2qj7I2PLEfB+BfVMiO8AMxEkuYci2Z5YmLhj94A0KP4QeeAYM1DHmI3gnQSRMulkI5jnY6gjmGG4NHHLuHI3DZOLZEHZYHzEDN1URmvedLAe9T8Oi5TLkDu0YGSEkJYHijB2S9y2nl7sI/00cOYww51AVdbglPImOUGr9AdS/8+AQO1HGWfLZHKfdghDNXIvKSf/ilD3lsAMkadSOYN1zv4D/TEBOPUav5++AaeLwIcsQ6fax0wk7mGIsoIUhtEuprsblSbHvOBPB5gNY/Eo+BU/sTiNeIM6mNySuxoBVG3I0BRYX16XiJLAJFHY/l/OWAI5biAEbe37FAoQKsiwxPIEeW91hh4GJL1Fi4SMSRAFSCAy0KG62AVF73tWxwp5/KtEFGrVG66kbkCNrFfiB2P+uJ+zWaZZR4jpUaq3NUylqA6kWu34jgIYsgPrawtegzKh89DOKI96EH447z2d7OtHxLMzFs0Yfq8SRtPIz69fjYB28XgIG17EnHH5GjTPxFgY408Vs7exuUB1KXWiQCGLUbFgDHZMv2jyaqG+s5YAA0RLHJ7IBOw0PtzIAOA4j23Uf2hmwLoTsviu7XY7kkncHe9xWAcHNv51wV7RzRvm5miZXR3LKy66N861+LnfP4bYEQnngCGZWyqpZLgKB/zbAemHKSE5fLJDGC0hGo0pIFkjW1XSruST64rdnOFxxokzlWkZbUDcjUNr6AAfEkm9gAbvGOLpFIgbS0kQdlsbiiwFEC6I2IuueAr5LNZvJx6DPGndvRcRNKQaBAPhC7+0GJ3Bwo9pFrOZkCv79zsKG7E7DoN8dAHF4lhM7dw8WjTSy/aMoB0RSREe0ppdRojcgkc+ZzzM7F2NszFj7ybwGlYxsY2JdAo3WAiiFGxzG/yx1fsihikyMb6gzQxzqBekCWaeT/ALGA3wj9huDpm87DBJ/dklnokalRSxA8tVVfQE46/wAVhrieVbUtvl5FANImqJwVDFVIG0jAHbpgKuYh7rP5q1J7xw4Ioa9SQHY9QC1E+mE36YX/AOKy6j7mWv8A6pnA/JcdD4vDXEEJUrqyx2sHxLIgrw7cgAOW1Y5t9JNvxJ1IOmKGJW2J0jRrNkbAan5nzwC7wfId48ja0UZddbBiQXAYbLsRqrldXiOXOSwFolZdLEORbEajqokXQcA0fhjxcrrWNIxqleUHSNidtqvbrzxt2ty5R4gyaGEKh+VNJ7bGxsTpkWz64B0+lPsQIyM1lFAjlYJJEBtG8uwYfhjYmq6MdudAf9LnEhI8EcZfu07zZlKAsGC2AavwgAbefnjrGRy3e5d4XFl0p628Wmxp62CFA9V+fG89WYytSGptKyIxN2xA1KzP7IKnaz91emAc/o4nd+HxmNvtIllQXuDUisF/6LHyxB2i7drltPdqJJg41A2FCkWQWWqkqtt65kY9+j0tBkRa6W71iwPXxMLHTpXw9cK3brhjSS94JCVFBUIsL51vsD7rwFvJ9uvrE+USWNVigOpEJ1CSeqVpGNDa2K7bE9bw49ou0UsmSmaKqDBJF0hrR7jZlJJI06tyMcOnQqxU8waxvBnJEUqsjqrc1ViFPvANHAfQHZzisZpS3duBQdh4Bp8mAoWPOvfg9x/h31rKTZd9+9QqJAh0Bucbb9AwBJG3qMcx+jbs/mc9DLNLPMkY8Mel+67wi9e6C6HhGo2LvY9HX+xvqq1GX0IATIJ5o5QTpFOO8KOrE3q301WlueA+eJ4mVmVwVdSVZTsQwNEH1BxHeGr6TcuVz7sQftY0k3qydOhiaA3LoTyB33AOwVMBP3wOm15LpJv2tzR94FD3KMZC1kerD89sZCCQR+Xr0I6avf0vBjJcJUMsmssurwgrX4iL3O+w288Ae4DBlZAgz3ed1Hr0aTXtkbuQQaGnbTfS+t7ZLhmX1sctr0rKak1uG7sBh4TsCGOkgqb9uz7OAXFc2qxFRdsAvw6n5fri72P4iXQwMx8HiT3X4h8Cb+J8sBY45wWExkxppcWWOpmMgJtrJvxdQfSut41yHDUWGMrESxDG5DpUWxBvnq2pareqIwSzmcijIRmJc8gviPyGAeVzxLFGOmJXNFmptySQOp67g4AJm0KsQa28gQOfkTtinCxUna/T3YcOJ8Ky5hnnBY0g0qFCKHZ1UE7Uw8V0PXngLxbh7LmtG7FwCtCiSbB2AG9g8hgGCBX7qIKu2lNQUqbtAQSFYm6I8jglxDgAneOQoQSBqNMt776rHn1G4vywsNw1BNolA3AN7DYALtZAsEcr688dP7GcDgBUaGLdAx8+o0SNXvu8ByPipHezRLtGkzhB0pWZRueZA6n1wMAoj3/1wR48VOazBQlk+sSaSeZUyNVnzrAz1wG7ijjcqW5YzMdKxYyslg0K8sA1/RSuniULVY7uQkC9gUr9SMdV7RMiywyqC4iExkCeJgjBCzUSNgUq75kY519EuRMuamKGtMHM9A8i3Qrc+Hr54b/pPytZUETSa3kWNNUpCnQrkl0ACE2K9not8hgF/th2pds7AuVI0mHuyZAkg/vGcsCjtvSgGze3LfEUrtMeJO4BefKs4CXzRVSgOdXo23wucIzCp3a33p+1UmiQNcahWB87D1YrY2KIwwcKfu2dgHtkaK9QTSrgHWhQkl1ZR4W0+h3sAEHCzJPomQ92mXC2aHitQeYNED0vw4odoODbxpCHalJLE6r3AAugBQHLnVeWGxMsSxdnZmIALMFs0KA28h/DucWVy1dfywDjD2gyigoM1HE+1s4JPOztt8r22545L2i1xZqUMNHjLxMtENE7MYyK2Irbl0Fi8dQzPD9MRbLwxJpPiiWNGVtOzaQ6Wky8zGwo9CeeOa9rPts4yhu87vLxjWyCMgvclaF2Wg9V0rffAMHYqeSTKyd4P7uVVXajoZS4+Hj29KwQ4pw20fnsrfvzOKH0dQFcnm0NmnVgT6x18hpwz5zMr3eYBI2RzV8vAel+754DkHayAJxOVa8JdAR6SRrf/d+WBuf4SUs2KHMCzXl05Xt8sE/pDb/xKc9QUHxWJB+oxXn4srgh1kSxvtrAO24NrtYBrfAdn+jHP/8AAxx6qEeysWAOmQd4o53Y1FeX/lnB3P8AFYyhV1FkNGwZgGYKxW9NEjlqFjqOW5HDMr2laKEQ5KUwhtpCQGLCyRpJXUoBZjzNXz23AcajZXpnLEiyTe5JPrywB36SeIxzZtRFIJUiiWMSA2G3ZtvdqC9fZO+FXHtbDGacBZyF3pWiWqwdga338upwy5COoNvurY941/PcjC9wkVID6N/2HDLl9oPeK/Q/vgF/NZRmTUSWazufMXtXTYbYoZOco6OCwKm7U03wNHptyN4aIU8TD8WF7NRhZgoAFFBt1sg7+vir4DAH4EeUMVAhRib31Syb7233b8/kMDshEC7UNg5HnsKI59Pfg1wtqjv0J/M4G9nF1Fuo1k8i3KugwBbtFmdOT0/jcfJFZuf+bTi3kO8kziqiCjQLHlpCkk3vponyJv34G9pICPq6KbZ9XuN6FGx5qSSOnI4ZOxsxCRl7VGRPE4Kqx0DdG06CdQIIYqb5XywAbtMhGd0jahWoAbMQrDY+a9MP3YJ608hzNCgAdySAABuReEPtbLXFyByMa7Xtfdc/KyFHyG+HLs7N3YdthUbkAkWajY7YDiisSLPM7353ufzxpjWNenXGx2NYCVm2B936Yly7YhQFtKruxoADmSdgPfeLOWy76S2hiAa2HX1HTAP30Pk/WZ9Jo90u/lcg+fLDd9IcWqTLJqUKscjEGidTMqqeXKkYHfHOey/E14dNDmJtbCaNiYUWnULIUUvqIG+liAPTDzxXjuXz/dTZcvQUowdNDKb1gHejsx3BIwAuPIjzHyH9MTpkwP8Ab+euN0i/nuxIsfu+f+uAjWD1xJ3P+L+fLGxJ8x88YB5EfPAGe0XEjGhzWXkV4AtzgaaYeyp5bnfTXOwRW9Y5X2Sd8xLmZZSS7lSzbbsxYmv0och7sWfpQyjRSwAtfewB3rYFw7BiarV7I9qz1xL9HxAibawxOoeRUgqb8qY/ngGnsfIivJAXsyRHYj78ZZq1XuTG11t7PXF7OQSDwkWsihdxQ8m0nqOXzx72fYSQPI6q3czVH3lo8elQWVJQRyY2ATRBI2GwtZGcAvEjWGfwXekizVEbEVXPcURZ6Avdouy8csplK2X3OBOY+j9bOkyL1G4I/MbjHQ+I5bQgHMhr3250a9374tZHu35LW1karIPLAcpb6On7rMyPKAIYHlHgssY1LaTbbWAdxhCeUkAEkhRSjyBN/rj6Q7Sxf8Fn1GzfVZT8BGSf0Ix82HASx8sYT540RqP64nRj0wFjh/tE+St/24Z9NIo5Ch86/wBRgJksr9m0jHfVpAHL2Rd/AjbBfimaWMhTZYgkAKTytf1XAbZZfFfTALi+X0Zxtq0yRimu/EAeWx/gwz8KyzTAlEZU2BdtIWyKoUxJbrprkCemBvahf+MmAFANY8N/dA/Lf54D1c9H3Xg9oq1KdqNE+hIHzxR7KygMoHtMzAEKWNkLQUA2f8oFnpfLHnZiK54/IMCeu2IeAw2qnY6iRRFg7AUfQ4A/2yk05jKMSdCjXdqdu+Y2GU0ykKKOx52ARWCvYiSRUQRLsUTWizLG0hoVWpdJJFmhRoi2wL7cKGniHM9w8hFe0BJKxv1IBJ+J64OfR3Pcao6i+72BHOMk17x1wCb2nnk/tKVmUqVcIFC1ShQoBq6IXnz3w69mM+ZYJ4yBp7qQOoFgjumrUSwI35UDy3rrR7VDRnpxpPNGB89UEbHr5k4CcISRIcxKAwC5dyGpq8VJzqrtuuAVYTbj1rG+ZSgh3s6gdttjtR6nc4lyOULSlACau6FkAECwDXngz2gyyrlkrUtOKVh5qdRuzW9elkYADlbDjcqRuDyIIFggjcEHf4YJ8KtC/iOpgDsbuyT4jf8AvirwyPW6IRepgqkdNRA5YvcMLFKBJJ2HoCL+G58+uAG8UlLTyEkmiVHuWwK8htyw99jB/wAJHtuWc8hv4q3PXYV7gMJfGogudzCnYCWWr25saJ9KIOOhdncsEysK7g6Ax2veQl/PybywBFH9MSA40AHmN/Q/643CdLH5/tgMvHl/y8eafVfmP648KHzX/rQf/bAKv0zSk58JdiOBAPTWWc79T4gflir9HoYiRVYBiCVv7xWjQ8jp1H4YX+0vGpM5mZJ5a1NQ2FAKgCqB7gP1wa7CgsHolWRtasOYK6f33HUEjAdc7DqfqlmwWkkJ+Daf0XFfjcxX2gCGcBdQ3JNsQD7lY/C8EeypvKKTVsGO3IEsTt5jfFPtFwwZgJHrIkWpg3W90Q1yAHi2GAL8UjpA12CQ3IDmOV9R64r8NcFqHIg9BzGJco0ksChkAXQps14HUkMvmdwfniXhsVWRW3PfzwHueUFJ1PsmCUH3GNv9cfLq8hj6meDvO8j6vG6Cv8SMv9cfLK8hgNkxYiGK6DFuBSCNq/U4BgydGMDTpqQA2d28K+L4kHE+YjDNExcox1APV6DSNe3iAtz4l5e7FvMcOSGJbcFnN0aFtpLADr1q7wO4bme9ERsXqJIHTUQQPdQ/LAdJyMNwKzLEXLJbounUQH3LLayKdmBGnewRjmWfzxld5ArjnRI57k3sNxZ+WOn5uRosn3qrqMX2lhqKUrIXqqZR3m4NCieorHNhGK2F+44CfsZloxOXmbREsLu43O0asCp9b3Fb7UNziLh3D1jZESyLU21WDIFsbc9LGrwIklDziOhp5eKzvqLEjcdcPnAezrfUW4lIa0MXMY+8EfTQc7Akjy5VgFrj0rHPuV03DD3YDEc+5JbnW+pm5G7r3YIdk86ozCa30kkBSApC1ShSCyimB6Em/PASZ5XnnkMa/ayM6gyewWaxy5ldgDglkgxPhOnaidiBY5eKhuf9jgDv0jxGPMhja68sh0lSp1KXjIo0R7K/A31wsxRyLkpFsaZHViosCo9ZN311KnTfSN8G+3OYOjL6yhCgRiowhr29wKFkjpQ9BeAsciMukqpUsG0nS24Wr5eVCt+WA84NFDRMEgYkeK1Kve13vutjzI3HIje/mOFiVHBJZu7cLudiRt1rcgfIYgj0r7Eaj/Kqj9BeMmz8oHgj3vc+HwjnYBO7eQOAAdno5EzMR0nUJo0KMpU2zAAWRs2N4JjFlypDKXDFGrYlVAO43BFXi5mIJWARCEBbU5ZwXdgbUmt/DyG/vOKnCOEN4lmDKmxr8R36g7UOfngDHHuFOc9EGJuSFQ8lUJJEjqTTqIUudI223IvnhyCVVAgAKBYKmgAACDVGq54WOIZVsyU72R7RiwKhVNmrPLpQ+WDWVchQGZ3PV3a2Yk2SxI3JJ64C+B/P6+/GfP3fz+bYrh7HI9Pw4ljK3uWHuVTX/wAwf0wHrfz+e/Gadv2xPFBGecrD/wBG/Pyfpib6nEfZzK/GKUbf9BGA4hMtH5H4EYaPo/mp3HS1uuYDhlv4Eqfhgf2kyWhYWvxN3g5iyoa1P+Xcj4YtfR+obMOh+/EaHmVZTXyv41gO1dk51OSRbAZdSMPc7AEDyIHzxHnLXOagd+7UV6CwfhdnA/sgtMqsbqU35+1Z+d38cXzbRZeVgNep0avMO4r3Wp+eAK/Wu7l8Xsui313s3+uLGTRdylFfxDeziDiUQsegHyrE/D0ADVyJHLATZMeNT5MD8j+mPl3jOVEWYnjX2Y5ZEHuVyB+mPp/KxkkHlW/qfy5Y+ce3cWniWdFUPrMm3vcnAA1OL0LAmgKPUnmR104oYtZYeJSCee1dCP6EYDrXYHiMkXCs/mSx+xVok3oeGFAmw5m3G/mcc/7PBo+5KFWDk7FSSpUAHrXPlRwd4XxCRMrJl43XuZZAXj0+JmGkDS17bpHYo3zw2dl+yIzCai6xSIzKhKE6ten2rYWRW1VQfcHbAK3abOtPNEWPdmBCq934Pb8TavO1IBG222Bw09a+WCGfOqaVgoHjPK6FHSN+tgX78RdwPLf0361+m+AFZLJgSEkrRbai10TY2oUfM79R1vFzhEolQxeADU7soejdnxkbjYUDfw3Axa+poeaivUA357Y9ThMO32Ue3WvT/f8ALAVzlhy3Hxv/AHxHJwnWwbvJVIFDQQv5gXgukNf0F+Xp/OWJEy/pX8/pgKbwMygO7yV1dgx2FbmhZrbfntj2PIURQ9wHPF9Iv5X5fniVI6qr8j6/zb8sBWTh1btR61dX7z/Qb+uMeIclAHwr5eQxcZD1Pw5bfpj0R/yv9MAKPDIz7SKb8xifL5BF2VVA5bAD9BeCKJ/Xb9MYqcuuAhEPpiZI6/n82x6sfpiQJ/KH64DRY/dRr+c8ShPgPnf7Y8Ufyv8AT34lCe8/DAYi9P3/AJ/Bjbev98eqP4RiQfz+DAcinVe6kJQRu0iFFX2QqhwwGpiw3YGrJ69MW+xDAZpTVkL51zZQT8jgbJEu/Q0aJO3xxP2czbRTB0UMQp8LEgHcHmN+mA7hwGLTnGTyIf8A6okP63g42VLwMoHiEspHwnc7euE/sNx85vOszxCFhGqUGLCwrEGyBWwqt+WHPs/ne+jeRdJjM+YGochonfexsVKgH4euAsZ1dQBHMMRsOmNsqng+P+mEzOfSZw7kJJjZJGmFuvlZXbGL9I+X7p2SDMMgI3IjS7bpbnAP0Iqh8sfOP0oV/a2crl3gv36Fv87x0DM/TAiAGPJOx/xTKK5+SN59DjkvH+INmMzNmGXSZnaTTZOnUeQJAJA5YCiy1ibKXqAHUj9cQt0xb4YVEiFvZBBNgEUDZsEEEe8EYBm4JJ3TiST2BIrkAAgrWlrUkBhvdX93HaezEkcmWnkyhW3DlUHJaU90HWyFOwJ361yArhxjD5sscugjIIRolCx776yQCGB3FXW4HTBXKQJGSUjVCQLKWPnufLlgN8uo0rXKh+nu/fnicJv/AL/tjZD0Pn5/p+XyxIq/z3j/AGwHiRUP97H+uJ1h3rl6i+RGN0A+fmNzf9cSKn+vngIwhrn/AL/tjYRiuh2/nzxuqb7+l43QdP28z/OuA0Kfzzxuq43EZvlv1/Mef82xJo+f8/fARon8/gx73fXn58+o/wB8S6OgF/of1x4U/wBf08/XARhT15fw42I/m2JB78eMfX+eo9+A1rG2nfl+/wCu+JFr3f1/L48sYF9N/luD0wGqjf4Y9FEXy/nyxKF9BZ9P6eX7Y22Nnyrpzr0+OAiA8z/XniVh0sf1xJ132Hv/AIMbaNun8GARh2Yh83/+J/8ArjTg/ZqJZwQ0nM7Wtc/8uMxmAZcx2Qy7Sajrv3j19MLvCOAKFKiWbT+DXS7jfwgAYzGYCLO9moi6nVJ7I6r0P+XDMeARDJhQWpnW9x0s+XpjMZgBLdnYtXN60XVij4r8uWBfEOzkblWZ5LK9Cvmf8PTGYzAVT2Wi/HJ81/8Azi5kOyULOql5abY7rfw8OMxmAYcv2NysRtFcG+esm9+o5H5YurwSMDm3L03/AC9MZjMBIvBo/NvmPX0xKvB0q7bn6efux7jMBuvCUHVvmP2xueGL5t8x+2MxmA2/s1QatuddPL3c8bLwxPNuvUftjzGYCVOFoRzbnXTyPpjYcNXzb8vX0x7jMBuvCkN7n8v2x4eHrtueXp5e70xmMwGJw5TW7eXT9KrHicMXzbz6e/yxmMwGf2cu+5/L9sSJkF33bY7b+vuxmMwEn9mr5sd66ftjP7OXzbl6evpjMZgMj4ep6kfL+oxIvD1826+X7euMxmA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7" descr="data:image/jpeg;base64,/9j/4AAQSkZJRgABAQAAAQABAAD/2wCEAAkGBxQTEhUUExQWFhUXGB4aGRgYGR0YGhkcGBoeHh4hHBsgHSggHRolHx4gITEiJykrLi4uHR8zODMsNygtLisBCgoKBQUFDgUFDisZExkrKysrKysrKysrKysrKysrKysrKysrKysrKysrKysrKysrKysrKysrKysrKysrKysrK//AABEIANQA7gMBIgACEQEDEQH/xAAcAAACAgMBAQAAAAAAAAAAAAAFBgMEAAIHAQj/xABDEAACAgAEAwUECQEGBAcBAAABAgMRAAQSIQUxQQYTIlFhMnGBkQcUI0JSobHR8MEVM2Jy4fEkgpKyJUODk6LC0hf/xAAUAQEAAAAAAAAAAAAAAAAAAAAA/8QAFBEBAAAAAAAAAAAAAAAAAAAAAP/aAAwDAQACEQMRAD8A5WX+WMv5emL78CzQNfV5r/yE/pjRuF5gbHL5j/25D/TAU129cbhr9PjiT+z5q/uJ/wD2pP8A848OQlHOGYf+m/8A+cBiQMyuyC1RdTUwFC+dHcjndWeuOrcTf/w2A77/AFP4/aRfPC39HMcKFxPl+9lmkSKFGZo60o7yMWvwqBps0T0Ax0ODsflZVcGDMRaX0lPrMjqWUBgyhmZWXcEHSDY5AjAcTCNpXYfe5gfiP746H9Gkh+qyXQbvmG1dUT44Mz/RxDdLmc0h6BiCN/RdAIwGyWTkgyU2Yy+ZjkgR3bVJG2p+7IiJRu8ICErtYJ5m98A5aya3+WKHFs1IENLqDBlJr2bRjZ35bEfEY9yeVz5iRykLFo1NB9D+IA7qy6QwBojVW3XAfO5bNA3PlM2yhiQUKMq2jISvdAkkqx9vYHleASF43LXMG3cHxEigErmvqcYmeDMupY71CvCprxA7E9cGpOFgkALIQSdpcz3TWDW3hFkddvLEkvBCPYibmRb5915H/CDZognlWAodic8qNm3GlQmUnPhAXcSZQ/d638ce5/tpNK6gBKVvDQpqF8yX328+oxdfgkrI4WIKZU7osM9JJszoxHijIo6BY6jAV+y5aTuzNCrogq3PiANUvgGtgSLrffAFsr2tkkM8JKskismoabOlCy7qdLXRth+eFrM5d0TNAii8sUie5TmAPd4lwwZXslPC5c5eaRzehlE4C61dSSQqkAWDYa6vby045wKVImmCxSIdAJjmfSoGrQxMjkmtV+url1wDB2b4ZHNlIJTYYoyDZ/ZjmkC8nA5daxHxfspFKAHeVee4YVuK6xHbfzwQ7OkjJ5RPaIy6sd4zsNPV2G3jFb8hid32HQ89qsfFWI+RwAaPsz4l0SHSJA9FVb2XDAAh1obDocV+0HZvMTQtGCm/q4Hx+zYeXXphmSU87PnuA36i/wA8WYMxuORF9Nj+V38sBzvIjuQsUjwCRJmLgyggWjqNtN82uzyA3xSykCLlpJVzOWV0Lq8a5gd46jR4ogCNR2LEg/aV5qMOcXFmiZi0CsXlankljVfETzIbUF0efT34Us9BloFUvw9nR9CKwkj3Yg1eqMsLHI7DbAD4eFRPavmo2ru9LAyOGLBmIGhW9myCDyN4P53KRwJEXjpXZjrhcP4xpDBlmU0SK2Ucwb8sbZDKI4BihnV2ayivHGR90AsIVQ10Oomj8MMEPZnOq/8Ad6UEcgHeZpGJlIXuyQCAqo9E1d6uXIYBb4Nm8uZVVWZRRbW8eWBRmKnYFb50TXUHEqZaMGmnlVzdgzuovrQBA69OXLDInZ+fWHWaNEomvrMbCgSurVV0TV77Eld8VeJ9l8wqmcmCRAzWEfvD43AAWlA2N3ZNUcAA47w0DLPIJJG9gjU7MCDInm243vlibNZRdLmLNszBWK6ZVbcLfIX8sT8fiKcP8WpTphVh6iSMHbkNweWB3DcvOhbvY9IHegEA7goANV3RPpXwwGwyT61Q5lrLDw2t7+leWLZ4CTyzFGz9yIn1H93eJcudOeBkgeRGA0sGKGNljHioAmSzQoih63gLnpSXtob8UlECtu9Yg7qbLA3gCI4aBf2QHunb+qY8OTANaHHunHTnzTDBHwF+T5hCCBssDL7NVTGc+Xljc8Dj1KS0hoMOar7QIP3T+I1gAMUTb6TmQB+GdK6+7HjiQMvjzo3o/bRk7gkfe88MOW4RDGuhQ+n1ez161fXFp+Eo/wD5bHcHYsN1II5G+g/hwC92TuXiCajKwSCYqZiCfFoQ0Qx3p/0wzZvNzyZrLZBZWSJw8ksiMVkaNK0or81tjpJWjvz2IMC8FjUgiN1K6gGWSVGqQKGFq4NEKNuQqxR3x5mskv8Aw8sTd0+XtEMekqEIAKlOR6EdQRe+A2yAkm/tZYdTQjXDl49bf3qxMraXZrXUwQkBgN/fivN2XzA4OuTRSZZDH3is66Yw0okkogjwg8wCSbNYL9hst3GVGXLFpI2ZnOkpq7w2rczewrY/dwwBsBV4dms0I5frEIkdJWWMQBY++jAXSwVpSE3JFFuQxc4dnS4JkQRciPtFlVlr2kYcxvW4G/mKOMVzYobg4S8hksyJiGRhDHmJcqlAkGFpRmUY7eyAgiB5DVXngLXBeHzN9fknSNppS/c5bMSLKtaybddbClJCb8u7I2BwQ4Z2RgMSHMoon3LGBniUW1gaYysdgULC9PjjXg0YTMzho37ySWYofqzDShkdmH1jTVOw1aSw6UDYwe38vywA49k8kfbRpKN+ORybG4Ngg3YHMnkPLEWczseU8MMAjLX4vvPXMlySx9rqeuChf4YXu1Jt4f8AK/5lMBLw/NO5t9IJB5EtW3UEb+4YS+Fdm100rEkhb1QSQxtRAIKGQDbagBhlyUwVXYtQVWJPMCkJuvTywAy3EpWgQowBJT7XSCHDML0LqNHaxYPI+eAIB444YO9sGOFQDT6QVEd+yCF3XkT88UMzxfSz6owI1dhrDbsqFQSq6fG1Mppb9quYOC5lIrflXIj58ufuwOlnK3TBS0gpm3GuRwNRGoE1eqgRy6YCOTi8a7U+vSWCqA2rTqBAZCVvUjqLqyvkQTLDxePW0ZdVbvXjUHm2iQRj11Enlz2YgUCcVjAmpFdIRI6/3YCjUXCWQCoJ3iADeQPri5w7s2I5BJokvvRLZku3XkW38XM+I2x6k4ATx53+toriMAyTtH3UekakjW9WpjtTkChzC9LoJnsnI2byuX715BqRlRlVVJjfTWoURttuDzw28V4TM+ZikWMsi9/qOpRtII9OxYE3pO36Yji7PO2eymZEYRInW12XT4nJYkEggeAV6nywE/EOx3fPqSeNFMYQhoO8AKyawQDsQTuVOx0qDsTi1luwf93eb9icT0sLEE/ZhkstvHUa7HqMNAYWhLMArK3hlK6q6NQ8Snqp2OBOTyWd1Dvs8rJtaoXRiBJGx3AFHQrJ66ydrwEGT7EhWybGYN9VjWMA5YlXCNJudbkgkORV1e9ClAvcWgXJ8MEUSlliEagUUv7QEnqb5n5k4g4NwuWNlOYzjz6VGwlmAaQEku3iA00a0VXndDF7tJFFJlXWaVo47Us6O6sulr9rxUPM0PfgEPte7HIOSCNRhPUjeVbo+Vjyxrlu0P1qObQrIRG5GtwQSoU+IgpQOrat/CcDu1PDOHR5Zmy8sjyh4wtvKwI1i+ahOWM+juXL/V5e+bMhjJVQrmCNGlDzh2Dar6g16YCtmOPTRTxRyRoQSNJErUwd9FkF20gMDzF7YIy9rtB0tEwNsNpVrwGjVjz5YJ5o5DWpCZyQrG7VJLNC1h0I0mWVTY1MavrfTHuZ4nkIlVmyuaN/e74SAE7lS5zW772R6jAW8zn31cOKsNOZdVcBQdXeQh1qxY8R6ViHhXEXlzEg1XDKkhi/wnLytC+hufiBSQ861bcsRQcNn05MSPCPqi2NGo65Y1aOE2R4UC6Wba71bbis4NwNcsuWWNyGhcOxNuH1IVkVRqXQrX8CqmjgJOxWbaXJ5R5GLuwbUzEszVNIosncmgBhf4hk9XDJZ2ebvohIqt3rgUmbYbrfiNMRZ6AeWC/D+CvDDFDHnZUWJSPBFGNRMjvZ1MxHt6aB6X1xek4ajQSQEvok1ljsGHeyGQ1sRsTttgKXFOEQZaJZ4FKPESyeNmaRsxH3YS2J5uYz6BX8zhi4FwxIcvHlgAVjARvJiw8Z2/ES2/lWB2bySSGHWXIhZXVbWiyLpUv4bJG9Vp3JxannlEEywJrmZCI11KviYaL1Ma8IYvV76a63gKX0TIoyepb8ZJ5k7LJIqgWTQCqBQwzcdlYRx6SwJzOWXwsUJDZiMFbB2BBo4CdgcuIcsICCkkQ0yRkqSjM7uCdJIAIawL5C+oxd4nxVo+/8CuIWgKro1s1xtK4q/bpDoI5ErzwAXiSZlIxGWkD9yGoZuQiLvM+yoxl5yaEdVNjcD0wU4XpkzOh5JGMmc4jG699JXdrqAGkP4QBpqqrmKvFyXPsIDLpjJMqxglbUo2bWMdbI0HUN6vfER4jKUDRqmtl4gfDFqYtlZu7jIA8RJHtDmxwAvhcCCLhyEkxTwTPPrzMqA2Mrb69ROoGqQFR4juLNlsggfPSo8iyRzGXT3eafUi6MsGRowBpIPiDK9jWfPEb5yaSINFNEAM13JEmTYELJJGqgxuyFHQNZ2Ibw8qxNHxCd8zJAjRpoaWm7oMaijyJAqxz+sPdeSjpgJ+zMSrlYtOol11sWkeQlj4SbdmIHhGw257Yt57K94uyguKC2SBuwu+lV6Yr5DNNJJPbELFI8WjutK7SHQyykeMhV0lRYBNmjV1e1E4RIzrkQ6pNWh3Q6BlM0VvSR/wCboo870+mAry8JnMMy92qs0UqqokQgloyF36Ak9eWBUHZvMrlUh0lWVUFq8RI0neiTWwvFnJZ+YBCkrzSLp1xvIxDMZcypUgnbbSa39ldtgcMnC5NcEL6teuNX1HmwcagfkRgFqaGaMkzsEDPLoQ90PCJTop1bxVHRIIvfntgdmd/D4TUqag1EHQ4Ygj8WxGk4Yu02zQG91Lkct7TQQb6U35YVVyR74bhubKCXXbWHs7uGdTy0hAQWurvAScJywErsvIul0NIDqTfh1HkrKbsAksAqgAYuycNjWoywJLAV3YJudy1jxg7FKJ5BRXOzgFwmBw0Clk2ljd2jmPMkM2pQQSzinYsKru1ANscODupkCm1OpSGtQPAhIIsGx4iORFggkdQGjhsYJKCXwhlbSEtgAgetUu1gahyqhXIAzT8LWbwHXGx0sW0KCGFAHUrkBttdbg8r2K4u5dgVNAnUNyxUMe/k7rcBaBBT5e+hPl2DyowJ3jBAJWgJGHpf3R96t7q8ApR9us19cjy5XLiJpTED3bAgAkKSS58h0wbm7S5ivA6j7NjvHp8YcKK1DkSaHO9t8IzxB8xBKgFDNPY6eB3v18j8cHuMcP78hHcUEElxgobWYbbORdE+YBAPQYAhxD6QWVqiHegDnYQMSDsLjsAGt+u+BvbPtRNmIkiymYkSy5lJHd6l8GkagNX4rque/TFDL5sSLrEq21kK0TBiQELChq5GQKfcasC8eZpFAtzFQOxK6aJ8iyjptgFafLzpGxmnaUMUUDW7AHvFa/EAOSkfHA7JcGfMIWVgAvhohjvV9AQNj+WHObhsmZj0IgFMpJVbCmM0QaA91nBrsJ2XlhinimjiDiYe2Fc6WjBBFWBY3q+uAVOKdl5s3mZJY1RY3K00pKBQFC7miOnIEnli1BlQvC8uJoMw5+sSnTDaONkom0J0kDyGCf0gZ2aFsoYZmUs8q2unYBY60+WzNy8+eF7LduM73ZLZzN94CNhRBBve9BojYUed+mAacz2gcZeYnuxNE0TEqD3ckE7qEkjDEkAqwBs2Dz3NCfik+YaTOLC6xjK1oVkD94dBkbUTyBA0iuW3vxWTs+/1eBaQSxd7Gysx0yZeZ3JQsmqiAwKnfSfdi9xDhbtJmnjn0fWUVXDLqKsoCa13G5jLCttyD02Ci3EndigfQc5k45MsCdo5iulkQ8wSW1fLEOS4s2Yhzs6OwC5RAuliAsxheSQr5MGWr92L/EeApKMqFdo/qrKUNaiyqEFHcUSYwdXv2xc4XwtIFmVCQJpZJOQBTvBQVbsHQORPPywE2Ql1wwtd6oozZ3u41J36nG0zkUfIn9MbxrSgFixVQNRqzQqzQAvboMUO0vElysAlkV2UyBPDV2VZuvopwBLsjN3k/EG6mZAb/wAIdf6YP/Uk1mQ6ixeNzuNNwoUUVp9kgmxe/mMcz4T2w+qNJUBmOamUr9p3ZUsXoHwNftflhm7WduhkpFiGVaZiCx0y6dI1ELdRN7VHy6YC3FksssiZcHMCmhiC6korAJc1CTaFigKvFexOjfzxYy0UDfWCsk6rAcwmoSigMw5kldKjtSsqSICbru78QN4TOE/SIjZpZ5crJEuo3JqLooZUVdX2YNKy6tW58bit8Hu8GVgmkQd6oyyq4Mi1IsJdmYEREBnYyAg6gS77+GsAWWQFYURGdsw8ubPeThSkuXeFimsRMGAl0x8hQQ749MEEuZljp0du/Lss1Ma+qI1Jo9htCb3sUfnewTgWZM+WhmVpYywzek61dwMzLT+Pux4tcZcMFFaiKxZ7Q9rRw+FpRD3plnsgyad3Qk793uB3Y+JOAao8sAxcNJ4ixKlz3duxZjo5XZ2POgMDeOZSZ5F0GfR9Xk/umlUd53+XCk6CPFoZ+fQN5YM5nWpiCR6y7qr7mowUZ2YkDkNOkE1bMg64W8yz5lYJZMpJGySPYMcitpGQeQ7MoOkTlVG1FkHXAH4YpFzMy65O7jVCgJYi5gBuzbkr3JI32749cWmW8LWSoPl1RmJHdrKmnMIO8LMWZS/hb2KYGxVVV4bRHgFztDMiaS6lgkckjEV4Y4ygdqLC6DA0LJo4DHO5RhDry6ESJBJbohCJmFc2dQO6BDYHP4YOdqfqwMf1gsLRgCvecmZdQPdg2DSmiKtR8QcWeyhNLApL6kPeGkCu5Ugl70QlBrAA2DFdI3wFvMyGNRohiBaGaWj4ADAsZ02qCyVZqNbaMRSxnXISkREcIkdl12TKAFSiaFojljvYMFjbGmQ4pEZEC5WOOWYkOdIv2dR1yBADaEb6qJteYIwYiHe5cEgr3sAchVsrrhDGl2LEcgLvYDAJ3Du0DSW4jijVsqs6rpZiHEkhUXrUEDQWoAWScFDm54jrUZZY1ljSispbS0qrYYZgpXjseHkawM4LlBBJPCs6oYYMuizSxsFJBllsx7sLUnY0eY2OKXbztTLkmjgiMcrMiytK1uB4/CFU11jve9iB64AvnOFDVD3dhUl1kqhY22qya35td1tjXiAAdyEkjC5QklwCb79TdqSDQrbnhKyP0mZlWuWOKVeqhe7b4Mp2+KnBPJ9sJHzLfV8u88Ql2BY94furQ00oF2FrqLO24b5rtrlC4YSOyAUUEI0vbAmydxsBVeQ8sQ8LzkWbWQIW0+wdQANOCAdmPz88O2U+rZgJKIENrqBky66h4ipDHSQGDKRV34TijnuLRxd9rzEUMQYqO7jkR4ylKVtIwGaxZpttXpuEvZbOAZc62TV3g1WXr2RbBAupgX5WAPluWyvDW7+fNrpYZmSNNzemKOEKTVgBtanle256DFfhksTx99HMZUYsRLpZmotsup900Dw7kGgD1xHk+2+U1nLSThZDmykemmUrpjILOtgKzMV1cvCem+A04n2XWd8szyMqQMzBUAtrEagF2NKPAejE3gLnYo1kkVdYVXYAWDQBrmTZ5c8OsvFIUo94HC76UAYnetzehfaHkffgdw4K7M1LqYaivditzd6hYJ8VHfpdDbAL8vaPLxtGZ5ERXMd33pI0kjMKAsZLaTsjbA+uA/E+1MbZaIZbMK2ZAHfaY3C8qJHeIBWqqrzxzvinEZJyGkKk78kVOZ6lQNXxvG/Bvaevw/8A2GAbMx2ukfNFY5e7gVFBqNCxZVUOfGhO76j6DGmc4/nLlKZqTuwo7sKia2Y0NwqCgNz8sK+T1iZyqgmjsaGxPQed4ZMlHm0WCVRaSA3dC2DOK3BHJQ3uwAk9qc6TTZmf3ayKoi+XLyxZn15iIxyyzKy032zMUJIOk2ZDzBqwt7487XcGMbJINP2gJcLQCvzNcjv5emIIc82ZzEEbxxhjLGqtp0kLrAFnqgF7nf1wBjK5fXncklGvrMdg/hDAtfuAOA/abPyDPZsszX38g8qCuQB6AAAAeQwbXOnJ8RhkmSQ90zllVbcExlV2JA5nqehwp8VCd/IyI6xM7NGsg0voZiRfPfpYJwFg8YfQ6anBYaSNiKPtAjmNvfh64YIm4MxZTrMboWG2uSMzGHkdwEO+wu97N4Q3zRZ++5SsbIUc9XhOx6nnt646RlzlIeGSQJmMrI4glY1IhZpWUkaA1MSpIVaF7bc8Bc7CRAcPgP4jKxuuffOtChypRzvmfSqX0hR6vqUZ3D5iz/ljA1H3APgl2FlT6jAutNQ7211LYueQi1uxYo/LFTtnvmsgo8Wlcy5C7mjGooAWbOmhtzwDH/8A0MPI/c5U5iMfey86Oyk7eONlUqv+LdarfmBZ4n24EKxH6pNI8mqo4XWRhoVS3JdwL5jyJ5Y5lkuzIjdpoMyU0B+7G6Sh1sFWOxAFEEgX5jbeoeNZsZggZt3eBmVJS1qCwIkNyKdqFG8B2w9pT3JkGXmLBVburUP42UUbNArqs2ehwtD6W8r3jRnL5nUpINGFh4Tv4u8Ar1xzk9tM48M4adyGj03oiQnUQPCwVWPma6AnCjDMtgsgIFWLNnT69Pd0wHYe0fafK5uaGRX7sRJIGDsmpg1N9x2ULS6t9yVGBfijCqrd7KboGVtKgycyg3NClAK/isbYTcxnkSJAiBC6trAU0/tBWOoCtnYAjlQ3BwTHFYswvigTUHMhA1e02nUdQUmiVu2a9yN6BwBeYzgt9qjUN1VRV0NidN18MdP4LmFlMilViSJFPIKqgoj7b1pVWq9qI9BfL8lnO9dQrBCNy9a6QAhg7HckDxXztcdBzyQLDxJVCtCuUslSPv8A1hGTUgskNEDuSbevLAJHFO3UYzmaky+YkCS90O8RPERCpG2sbKSz9L3B96T2tzPf5hpA7TWqU7aVPsjw0qqux/wjFDhuX1cw4vYGjWquV6T6Yk4jKgSIg3KupZB0AWglbbmrs+gwA3uGNAKfEdIvlflfLDlwLP5mN5Il0h40Zqe99FFgdNG6thv4qHOxgh2MycaRPnM4wXL5dg3dagZJJBTKlfcskc6J32oEhXzee7yUSOiAhi3gHRqoGzRVRsvLrd4Ds3ZTJNUZAPdOCykaL8UrtTAsXAt2cDpqIJ2xy3O9oHziyRlkSKSYEVHGhILkrqbTqJB62Ls46z2I4plMzljFl5ikiCgsgHeooVVLaL0spa28JIUtzwj536NBkn7yQw5jLEqpZmkh7sGwe8C3V/ivZq5XgFWHu9neH7JBZQtpic7DZo60SFVL7jUdNdN6fH0KTTQxIO7fS+ldUgXUoala/EoJoMeeOpdm+zCSDuszJrgBWo1ZgKUAqrEgXECRRslt9x4rT5+Ezs9ZpWy7rGi+IWJSgCsYyLEqqAuwarPmdgjyPGcxphEBaRpKDiah4wbIUlrCgKCTy57YZ07d5aKJSUdZSF8DgqCtE2rkU6g0LNMQQd6OEnJz90YzmENvpJJXSWiLKbK7XrW11c6vcnBPtvwMlYnhmjOV3Cd41OrfhLV41oDS222x3G4I04rlv6kYKdn0ssKA+zYg9T4l257Df05YG5QqZEDAlS4DAGiQTXPpg7keDyQzNqFgI2o1VAkAEjlWqhzPMeeArLlJGnZI1aR9ekLGpZ905hQLrr88EOF5FnVwURNI9sjxoVPJdT6ozq2NCue14cez2SXu8vmACJFWUAAlSzGeQFna7b7NEULyGk8+WF/N8E7rMrITHU0jUsjqGVmNmwbFWR4hfMDngCuZ4G+ey8ccJ+0UkopBqSkZmBI5EqNiRVgCxYwoRZSIsizFyFd1KBWWgNyEL6RYII0kg3XrjtPZfh3cK8zTRm1rWAfAgNsBY5kgWT+FRXmO7e8CyUsUmZlaTLZgEL3gQM8jWAitGN2Zg6+yQ2nmfCRgOW5mFEkuSV2ijDP3evcjYLGr2SbYqDudK6jzG9XLcLmzqSSxKpeNlXuIgF8LKT9mnNq0782N2bNnHnaXsnm8lpbNRFVk9l7DAnnRIJ0v1o78/LHQvohyUTZKV3QMfrBDDzVY0b4Cif064BW+j7sPJnHjmkqLKBrLnYyhDuIxzO4otyBvqKwvTOhmIQDQJCE8KhtIfw2wFk153jqnCOJrkezkUu3esrrF/nllko+ukW//AC45JwuAtIoWvD4jZA2Wrq+Z9OZwEz5a5G8KmgNyT1AB5MN98MnZ7LxZeQSx6g2gjfmuscxudx0PnWFXiLVK3vH/AGjBrg2Y1R77lDXwbl8Lv5YAvn862XhEkDNRbRqK2F1gE6hyJoNpN7jWDyxV45B3iSyZaGXcOz6bcgFl1O4UaUBBa68PQeyMS5dBmIpIdrYBo/R1J07+R9k+jnBrg8kTrJF3qxiSM1cmiQhlouFJ0e1Z8NN/mG2A5hqJ955H347in0dcPz0GXkjYoe6j8cLqSwCAeNTY1iqLCjY3xwvptzr+mO5dnZctm3TJiPMKv1LeR9KJJFeg6YwAVQsTpII5HnscBzrt/wABiyOeMOX1lUjTUZCGLOw1noBVMuwFYGDNgx6FjjXSpJZE8b2QLZiSdgaoULN+VWO2yac/mE1FjGyx6jzbu41Qk+rab+OBXC5dMhvkVZT8f9cAY4bnZiiRsPs1Qi6H3D59VB99mrwZ7N9oGkaTKzIs0E7WVffQyoRqFUdRCjcMpBog87CT5oBDX3kevS5f2/XFzsblSC8x5RjSPUsP2wE3bLhn1UK+XN5WU+H2j3cgXdTqZqLC2BvcX+E4S1GOp5bL/WoHy5I0SKUBq6lVrR/QK9ofRnxy2q5gg8iPUYC7meJSSxRQs1xw6yg63I2pifMnYe4DFbkNsesw6Y1c7HAHexPFBls7l5m9hXAkPKkcFGPuAYk+4Y71NGJZMxAwDBozGRzslCd/gR88fNOW3NeYrbHdOxnEy7ZWQsWMiR6vUpAkTX/zxsfjgB3YfiEr5ZXZGfQFV5EViPCo02KsHSVuhRonEXFZo8xBJR1TQzgoV06oQ7EOz6jSxaVuz94JfLA7hfA9bZzLCSRUilkjgJkfwMkulHG45KCtct8D/pCzGYVMtDO6SBoyVIBtUShVsSd6/I/iNgH7T8YTM5hmQlYQgERK+LTCAeXQElvyNYttA2Y4aEOs6ZoyKAsjTNvXlRG/qMLWXBEsXy+ZA/rh17JZqNRMdSJF3rAEhvESbHIg7DbdeQ571gOeZvL6DswYHkw616cwR5Y6R2u7SpHlYlVFeXNpFK9g+CNSHUXdk67F8vCxqyMc6lJKnrXL+e7+mHH6SeD91HkJR1y0cDj/ABwxqb9xD/lgGL6MnkzGXlGkJDGwWNgPGZH1O/ivcLY6DZh64ZYOBRuheSMFxqQg04UqwKlbFV4ifPceWKH0SZdUyURXVc3eSPZJAMcndjSOQ8NWRzoXyGHDIxhhIh5NuBy5Gj81r5YCpwXI6oi8lHfwoN1FVTct28vL374XeOZ5Z+LKGDHK5Bg8zKAyDMOWERf/AAr4RYuiDy3ODfF+KyQ8O1wKTMSUj2LaSC5LkAbhER2qj7I2PLEfB+BfVMiO8AMxEkuYci2Z5YmLhj94A0KP4QeeAYM1DHmI3gnQSRMulkI5jnY6gjmGG4NHHLuHI3DZOLZEHZYHzEDN1URmvedLAe9T8Oi5TLkDu0YGSEkJYHijB2S9y2nl7sI/00cOYww51AVdbglPImOUGr9AdS/8+AQO1HGWfLZHKfdghDNXIvKSf/ilD3lsAMkadSOYN1zv4D/TEBOPUav5++AaeLwIcsQ6fax0wk7mGIsoIUhtEuprsblSbHvOBPB5gNY/Eo+BU/sTiNeIM6mNySuxoBVG3I0BRYX16XiJLAJFHY/l/OWAI5biAEbe37FAoQKsiwxPIEeW91hh4GJL1Fi4SMSRAFSCAy0KG62AVF73tWxwp5/KtEFGrVG66kbkCNrFfiB2P+uJ+zWaZZR4jpUaq3NUylqA6kWu34jgIYsgPrawtegzKh89DOKI96EH447z2d7OtHxLMzFs0Yfq8SRtPIz69fjYB28XgIG17EnHH5GjTPxFgY408Vs7exuUB1KXWiQCGLUbFgDHZMv2jyaqG+s5YAA0RLHJ7IBOw0PtzIAOA4j23Uf2hmwLoTsviu7XY7kkncHe9xWAcHNv51wV7RzRvm5miZXR3LKy66N861+LnfP4bYEQnngCGZWyqpZLgKB/zbAemHKSE5fLJDGC0hGo0pIFkjW1XSruST64rdnOFxxokzlWkZbUDcjUNr6AAfEkm9gAbvGOLpFIgbS0kQdlsbiiwFEC6I2IuueAr5LNZvJx6DPGndvRcRNKQaBAPhC7+0GJ3Bwo9pFrOZkCv79zsKG7E7DoN8dAHF4lhM7dw8WjTSy/aMoB0RSREe0ppdRojcgkc+ZzzM7F2NszFj7ybwGlYxsY2JdAo3WAiiFGxzG/yx1fsihikyMb6gzQxzqBekCWaeT/ALGA3wj9huDpm87DBJ/dklnokalRSxA8tVVfQE46/wAVhrieVbUtvl5FANImqJwVDFVIG0jAHbpgKuYh7rP5q1J7xw4Ioa9SQHY9QC1E+mE36YX/AOKy6j7mWv8A6pnA/JcdD4vDXEEJUrqyx2sHxLIgrw7cgAOW1Y5t9JNvxJ1IOmKGJW2J0jRrNkbAan5nzwC7wfId48ja0UZddbBiQXAYbLsRqrldXiOXOSwFolZdLEORbEajqokXQcA0fhjxcrrWNIxqleUHSNidtqvbrzxt2ty5R4gyaGEKh+VNJ7bGxsTpkWz64B0+lPsQIyM1lFAjlYJJEBtG8uwYfhjYmq6MdudAf9LnEhI8EcZfu07zZlKAsGC2AavwgAbefnjrGRy3e5d4XFl0p628Wmxp62CFA9V+fG89WYytSGptKyIxN2xA1KzP7IKnaz91emAc/o4nd+HxmNvtIllQXuDUisF/6LHyxB2i7drltPdqJJg41A2FCkWQWWqkqtt65kY9+j0tBkRa6W71iwPXxMLHTpXw9cK3brhjSS94JCVFBUIsL51vsD7rwFvJ9uvrE+USWNVigOpEJ1CSeqVpGNDa2K7bE9bw49ou0UsmSmaKqDBJF0hrR7jZlJJI06tyMcOnQqxU8waxvBnJEUqsjqrc1ViFPvANHAfQHZzisZpS3duBQdh4Bp8mAoWPOvfg9x/h31rKTZd9+9QqJAh0Bucbb9AwBJG3qMcx+jbs/mc9DLNLPMkY8Mel+67wi9e6C6HhGo2LvY9HX+xvqq1GX0IATIJ5o5QTpFOO8KOrE3q301WlueA+eJ4mVmVwVdSVZTsQwNEH1BxHeGr6TcuVz7sQftY0k3qydOhiaA3LoTyB33AOwVMBP3wOm15LpJv2tzR94FD3KMZC1kerD89sZCCQR+Xr0I6avf0vBjJcJUMsmssurwgrX4iL3O+w288Ae4DBlZAgz3ed1Hr0aTXtkbuQQaGnbTfS+t7ZLhmX1sctr0rKak1uG7sBh4TsCGOkgqb9uz7OAXFc2qxFRdsAvw6n5fri72P4iXQwMx8HiT3X4h8Cb+J8sBY45wWExkxppcWWOpmMgJtrJvxdQfSut41yHDUWGMrESxDG5DpUWxBvnq2pareqIwSzmcijIRmJc8gviPyGAeVzxLFGOmJXNFmptySQOp67g4AJm0KsQa28gQOfkTtinCxUna/T3YcOJ8Ky5hnnBY0g0qFCKHZ1UE7Uw8V0PXngLxbh7LmtG7FwCtCiSbB2AG9g8hgGCBX7qIKu2lNQUqbtAQSFYm6I8jglxDgAneOQoQSBqNMt776rHn1G4vywsNw1BNolA3AN7DYALtZAsEcr688dP7GcDgBUaGLdAx8+o0SNXvu8ByPipHezRLtGkzhB0pWZRueZA6n1wMAoj3/1wR48VOazBQlk+sSaSeZUyNVnzrAz1wG7ijjcqW5YzMdKxYyslg0K8sA1/RSuniULVY7uQkC9gUr9SMdV7RMiywyqC4iExkCeJgjBCzUSNgUq75kY519EuRMuamKGtMHM9A8i3Qrc+Hr54b/pPytZUETSa3kWNNUpCnQrkl0ACE2K9not8hgF/th2pds7AuVI0mHuyZAkg/vGcsCjtvSgGze3LfEUrtMeJO4BefKs4CXzRVSgOdXo23wucIzCp3a33p+1UmiQNcahWB87D1YrY2KIwwcKfu2dgHtkaK9QTSrgHWhQkl1ZR4W0+h3sAEHCzJPomQ92mXC2aHitQeYNED0vw4odoODbxpCHalJLE6r3AAugBQHLnVeWGxMsSxdnZmIALMFs0KA28h/DucWVy1dfywDjD2gyigoM1HE+1s4JPOztt8r22545L2i1xZqUMNHjLxMtENE7MYyK2Irbl0Fi8dQzPD9MRbLwxJpPiiWNGVtOzaQ6Wky8zGwo9CeeOa9rPts4yhu87vLxjWyCMgvclaF2Wg9V0rffAMHYqeSTKyd4P7uVVXajoZS4+Hj29KwQ4pw20fnsrfvzOKH0dQFcnm0NmnVgT6x18hpwz5zMr3eYBI2RzV8vAel+754DkHayAJxOVa8JdAR6SRrf/d+WBuf4SUs2KHMCzXl05Xt8sE/pDb/xKc9QUHxWJB+oxXn4srgh1kSxvtrAO24NrtYBrfAdn+jHP/8AAxx6qEeysWAOmQd4o53Y1FeX/lnB3P8AFYyhV1FkNGwZgGYKxW9NEjlqFjqOW5HDMr2laKEQ5KUwhtpCQGLCyRpJXUoBZjzNXz23AcajZXpnLEiyTe5JPrywB36SeIxzZtRFIJUiiWMSA2G3ZtvdqC9fZO+FXHtbDGacBZyF3pWiWqwdga338upwy5COoNvurY941/PcjC9wkVID6N/2HDLl9oPeK/Q/vgF/NZRmTUSWazufMXtXTYbYoZOco6OCwKm7U03wNHptyN4aIU8TD8WF7NRhZgoAFFBt1sg7+vir4DAH4EeUMVAhRib31Syb7233b8/kMDshEC7UNg5HnsKI59Pfg1wtqjv0J/M4G9nF1Fuo1k8i3KugwBbtFmdOT0/jcfJFZuf+bTi3kO8kziqiCjQLHlpCkk3vponyJv34G9pICPq6KbZ9XuN6FGx5qSSOnI4ZOxsxCRl7VGRPE4Kqx0DdG06CdQIIYqb5XywAbtMhGd0jahWoAbMQrDY+a9MP3YJ608hzNCgAdySAABuReEPtbLXFyByMa7Xtfdc/KyFHyG+HLs7N3YdthUbkAkWajY7YDiisSLPM7353ufzxpjWNenXGx2NYCVm2B936Yly7YhQFtKruxoADmSdgPfeLOWy76S2hiAa2HX1HTAP30Pk/WZ9Jo90u/lcg+fLDd9IcWqTLJqUKscjEGidTMqqeXKkYHfHOey/E14dNDmJtbCaNiYUWnULIUUvqIG+liAPTDzxXjuXz/dTZcvQUowdNDKb1gHejsx3BIwAuPIjzHyH9MTpkwP8Ab+euN0i/nuxIsfu+f+uAjWD1xJ3P+L+fLGxJ8x88YB5EfPAGe0XEjGhzWXkV4AtzgaaYeyp5bnfTXOwRW9Y5X2Sd8xLmZZSS7lSzbbsxYmv0och7sWfpQyjRSwAtfewB3rYFw7BiarV7I9qz1xL9HxAibawxOoeRUgqb8qY/ngGnsfIivJAXsyRHYj78ZZq1XuTG11t7PXF7OQSDwkWsihdxQ8m0nqOXzx72fYSQPI6q3czVH3lo8elQWVJQRyY2ATRBI2GwtZGcAvEjWGfwXekizVEbEVXPcURZ6Avdouy8csplK2X3OBOY+j9bOkyL1G4I/MbjHQ+I5bQgHMhr3250a9374tZHu35LW1karIPLAcpb6On7rMyPKAIYHlHgssY1LaTbbWAdxhCeUkAEkhRSjyBN/rj6Q7Sxf8Fn1GzfVZT8BGSf0Ix82HASx8sYT540RqP64nRj0wFjh/tE+St/24Z9NIo5Ch86/wBRgJksr9m0jHfVpAHL2Rd/AjbBfimaWMhTZYgkAKTytf1XAbZZfFfTALi+X0Zxtq0yRimu/EAeWx/gwz8KyzTAlEZU2BdtIWyKoUxJbrprkCemBvahf+MmAFANY8N/dA/Lf54D1c9H3Xg9oq1KdqNE+hIHzxR7KygMoHtMzAEKWNkLQUA2f8oFnpfLHnZiK54/IMCeu2IeAw2qnY6iRRFg7AUfQ4A/2yk05jKMSdCjXdqdu+Y2GU0ykKKOx52ARWCvYiSRUQRLsUTWizLG0hoVWpdJJFmhRoi2wL7cKGniHM9w8hFe0BJKxv1IBJ+J64OfR3Pcao6i+72BHOMk17x1wCb2nnk/tKVmUqVcIFC1ShQoBq6IXnz3w69mM+ZYJ4yBp7qQOoFgjumrUSwI35UDy3rrR7VDRnpxpPNGB89UEbHr5k4CcISRIcxKAwC5dyGpq8VJzqrtuuAVYTbj1rG+ZSgh3s6gdttjtR6nc4lyOULSlACau6FkAECwDXngz2gyyrlkrUtOKVh5qdRuzW9elkYADlbDjcqRuDyIIFggjcEHf4YJ8KtC/iOpgDsbuyT4jf8AvirwyPW6IRepgqkdNRA5YvcMLFKBJJ2HoCL+G58+uAG8UlLTyEkmiVHuWwK8htyw99jB/wAJHtuWc8hv4q3PXYV7gMJfGogudzCnYCWWr25saJ9KIOOhdncsEysK7g6Ax2veQl/PybywBFH9MSA40AHmN/Q/643CdLH5/tgMvHl/y8eafVfmP648KHzX/rQf/bAKv0zSk58JdiOBAPTWWc79T4gflir9HoYiRVYBiCVv7xWjQ8jp1H4YX+0vGpM5mZJ5a1NQ2FAKgCqB7gP1wa7CgsHolWRtasOYK6f33HUEjAdc7DqfqlmwWkkJ+Daf0XFfjcxX2gCGcBdQ3JNsQD7lY/C8EeypvKKTVsGO3IEsTt5jfFPtFwwZgJHrIkWpg3W90Q1yAHi2GAL8UjpA12CQ3IDmOV9R64r8NcFqHIg9BzGJco0ksChkAXQps14HUkMvmdwfniXhsVWRW3PfzwHueUFJ1PsmCUH3GNv9cfLq8hj6meDvO8j6vG6Cv8SMv9cfLK8hgNkxYiGK6DFuBSCNq/U4BgydGMDTpqQA2d28K+L4kHE+YjDNExcox1APV6DSNe3iAtz4l5e7FvMcOSGJbcFnN0aFtpLADr1q7wO4bme9ERsXqJIHTUQQPdQ/LAdJyMNwKzLEXLJbounUQH3LLayKdmBGnewRjmWfzxld5ArjnRI57k3sNxZ+WOn5uRosn3qrqMX2lhqKUrIXqqZR3m4NCieorHNhGK2F+44CfsZloxOXmbREsLu43O0asCp9b3Fb7UNziLh3D1jZESyLU21WDIFsbc9LGrwIklDziOhp5eKzvqLEjcdcPnAezrfUW4lIa0MXMY+8EfTQc7Akjy5VgFrj0rHPuV03DD3YDEc+5JbnW+pm5G7r3YIdk86ozCa30kkBSApC1ShSCyimB6Em/PASZ5XnnkMa/ayM6gyewWaxy5ldgDglkgxPhOnaidiBY5eKhuf9jgDv0jxGPMhja68sh0lSp1KXjIo0R7K/A31wsxRyLkpFsaZHViosCo9ZN311KnTfSN8G+3OYOjL6yhCgRiowhr29wKFkjpQ9BeAsciMukqpUsG0nS24Wr5eVCt+WA84NFDRMEgYkeK1Kve13vutjzI3HIje/mOFiVHBJZu7cLudiRt1rcgfIYgj0r7Eaj/Kqj9BeMmz8oHgj3vc+HwjnYBO7eQOAAdno5EzMR0nUJo0KMpU2zAAWRs2N4JjFlypDKXDFGrYlVAO43BFXi5mIJWARCEBbU5ZwXdgbUmt/DyG/vOKnCOEN4lmDKmxr8R36g7UOfngDHHuFOc9EGJuSFQ8lUJJEjqTTqIUudI223IvnhyCVVAgAKBYKmgAACDVGq54WOIZVsyU72R7RiwKhVNmrPLpQ+WDWVchQGZ3PV3a2Yk2SxI3JJ64C+B/P6+/GfP3fz+bYrh7HI9Pw4ljK3uWHuVTX/wAwf0wHrfz+e/Gadv2xPFBGecrD/wBG/Pyfpib6nEfZzK/GKUbf9BGA4hMtH5H4EYaPo/mp3HS1uuYDhlv4Eqfhgf2kyWhYWvxN3g5iyoa1P+Xcj4YtfR+obMOh+/EaHmVZTXyv41gO1dk51OSRbAZdSMPc7AEDyIHzxHnLXOagd+7UV6CwfhdnA/sgtMqsbqU35+1Z+d38cXzbRZeVgNep0avMO4r3Wp+eAK/Wu7l8Xsui313s3+uLGTRdylFfxDeziDiUQsegHyrE/D0ADVyJHLATZMeNT5MD8j+mPl3jOVEWYnjX2Y5ZEHuVyB+mPp/KxkkHlW/qfy5Y+ce3cWniWdFUPrMm3vcnAA1OL0LAmgKPUnmR104oYtZYeJSCee1dCP6EYDrXYHiMkXCs/mSx+xVok3oeGFAmw5m3G/mcc/7PBo+5KFWDk7FSSpUAHrXPlRwd4XxCRMrJl43XuZZAXj0+JmGkDS17bpHYo3zw2dl+yIzCai6xSIzKhKE6ten2rYWRW1VQfcHbAK3abOtPNEWPdmBCq934Pb8TavO1IBG222Bw09a+WCGfOqaVgoHjPK6FHSN+tgX78RdwPLf0361+m+AFZLJgSEkrRbai10TY2oUfM79R1vFzhEolQxeADU7soejdnxkbjYUDfw3Axa+poeaivUA357Y9ThMO32Ue3WvT/f8ALAVzlhy3Hxv/AHxHJwnWwbvJVIFDQQv5gXgukNf0F+Xp/OWJEy/pX8/pgKbwMygO7yV1dgx2FbmhZrbfntj2PIURQ9wHPF9Iv5X5fniVI6qr8j6/zb8sBWTh1btR61dX7z/Qb+uMeIclAHwr5eQxcZD1Pw5bfpj0R/yv9MAKPDIz7SKb8xifL5BF2VVA5bAD9BeCKJ/Xb9MYqcuuAhEPpiZI6/n82x6sfpiQJ/KH64DRY/dRr+c8ShPgPnf7Y8Ufyv8AT34lCe8/DAYi9P3/AJ/Bjbev98eqP4RiQfz+DAcinVe6kJQRu0iFFX2QqhwwGpiw3YGrJ69MW+xDAZpTVkL51zZQT8jgbJEu/Q0aJO3xxP2czbRTB0UMQp8LEgHcHmN+mA7hwGLTnGTyIf8A6okP63g42VLwMoHiEspHwnc7euE/sNx85vOszxCFhGqUGLCwrEGyBWwqt+WHPs/ne+jeRdJjM+YGochonfexsVKgH4euAsZ1dQBHMMRsOmNsqng+P+mEzOfSZw7kJJjZJGmFuvlZXbGL9I+X7p2SDMMgI3IjS7bpbnAP0Iqh8sfOP0oV/a2crl3gv36Fv87x0DM/TAiAGPJOx/xTKK5+SN59DjkvH+INmMzNmGXSZnaTTZOnUeQJAJA5YCiy1ibKXqAHUj9cQt0xb4YVEiFvZBBNgEUDZsEEEe8EYBm4JJ3TiST2BIrkAAgrWlrUkBhvdX93HaezEkcmWnkyhW3DlUHJaU90HWyFOwJ361yArhxjD5sscugjIIRolCx776yQCGB3FXW4HTBXKQJGSUjVCQLKWPnufLlgN8uo0rXKh+nu/fnicJv/AL/tjZD0Pn5/p+XyxIq/z3j/AGwHiRUP97H+uJ1h3rl6i+RGN0A+fmNzf9cSKn+vngIwhrn/AL/tjYRiuh2/nzxuqb7+l43QdP28z/OuA0Kfzzxuq43EZvlv1/Mef82xJo+f8/fARon8/gx73fXn58+o/wB8S6OgF/of1x4U/wBf08/XARhT15fw42I/m2JB78eMfX+eo9+A1rG2nfl+/wCu+JFr3f1/L48sYF9N/luD0wGqjf4Y9FEXy/nyxKF9BZ9P6eX7Y22Nnyrpzr0+OAiA8z/XniVh0sf1xJ132Hv/AIMbaNun8GARh2Yh83/+J/8ArjTg/ZqJZwQ0nM7Wtc/8uMxmAZcx2Qy7Sajrv3j19MLvCOAKFKiWbT+DXS7jfwgAYzGYCLO9moi6nVJ7I6r0P+XDMeARDJhQWpnW9x0s+XpjMZgBLdnYtXN60XVij4r8uWBfEOzkblWZ5LK9Cvmf8PTGYzAVT2Wi/HJ81/8Azi5kOyULOql5abY7rfw8OMxmAYcv2NysRtFcG+esm9+o5H5YurwSMDm3L03/AC9MZjMBIvBo/NvmPX0xKvB0q7bn6efux7jMBuvCUHVvmP2xueGL5t8x+2MxmA2/s1QatuddPL3c8bLwxPNuvUftjzGYCVOFoRzbnXTyPpjYcNXzb8vX0x7jMBuvCkN7n8v2x4eHrtueXp5e70xmMwGJw5TW7eXT9KrHicMXzbz6e/yxmMwGf2cu+5/L9sSJkF33bY7b+vuxmMwEn9mr5sd66ftjP7OXzbl6evpjMZgMj4ep6kfL+oxIvD1826+X7euMxmA/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data:image/jpeg;base64,/9j/4AAQSkZJRgABAQAAAQABAAD/2wCEAAkGBxQTEhUUExQWFhUXGB4aGRgYGR0YGhkcGBoeHh4hHBsgHSggHRolHx4gITEiJykrLi4uHR8zODMsNygtLisBCgoKBQUFDgUFDisZExkrKysrKysrKysrKysrKysrKysrKysrKysrKysrKysrKysrKysrKysrKysrKysrKysrK//AABEIANQA7gMBIgACEQEDEQH/xAAcAAACAgMBAQAAAAAAAAAAAAAFBgMEAAIHAQj/xABDEAACAgAEAwUECQEGBAcBAAABAgMRAAQSIQUxQQYTIlFhMnGBkQcUI0JSobHR8MEVM2Jy4fEkgpKyJUODk6LC0hf/xAAUAQEAAAAAAAAAAAAAAAAAAAAA/8QAFBEBAAAAAAAAAAAAAAAAAAAAAP/aAAwDAQACEQMRAD8A5WX+WMv5emL78CzQNfV5r/yE/pjRuF5gbHL5j/25D/TAU129cbhr9PjiT+z5q/uJ/wD2pP8A848OQlHOGYf+m/8A+cBiQMyuyC1RdTUwFC+dHcjndWeuOrcTf/w2A77/AFP4/aRfPC39HMcKFxPl+9lmkSKFGZo60o7yMWvwqBps0T0Ax0ODsflZVcGDMRaX0lPrMjqWUBgyhmZWXcEHSDY5AjAcTCNpXYfe5gfiP746H9Gkh+qyXQbvmG1dUT44Mz/RxDdLmc0h6BiCN/RdAIwGyWTkgyU2Yy+ZjkgR3bVJG2p+7IiJRu8ICErtYJ5m98A5aya3+WKHFs1IENLqDBlJr2bRjZ35bEfEY9yeVz5iRykLFo1NB9D+IA7qy6QwBojVW3XAfO5bNA3PlM2yhiQUKMq2jISvdAkkqx9vYHleASF43LXMG3cHxEigErmvqcYmeDMupY71CvCprxA7E9cGpOFgkALIQSdpcz3TWDW3hFkddvLEkvBCPYibmRb5915H/CDZognlWAodic8qNm3GlQmUnPhAXcSZQ/d638ce5/tpNK6gBKVvDQpqF8yX328+oxdfgkrI4WIKZU7osM9JJszoxHijIo6BY6jAV+y5aTuzNCrogq3PiANUvgGtgSLrffAFsr2tkkM8JKskismoabOlCy7qdLXRth+eFrM5d0TNAii8sUie5TmAPd4lwwZXslPC5c5eaRzehlE4C61dSSQqkAWDYa6vby045wKVImmCxSIdAJjmfSoGrQxMjkmtV+url1wDB2b4ZHNlIJTYYoyDZ/ZjmkC8nA5daxHxfspFKAHeVee4YVuK6xHbfzwQ7OkjJ5RPaIy6sd4zsNPV2G3jFb8hid32HQ89qsfFWI+RwAaPsz4l0SHSJA9FVb2XDAAh1obDocV+0HZvMTQtGCm/q4Hx+zYeXXphmSU87PnuA36i/wA8WYMxuORF9Nj+V38sBzvIjuQsUjwCRJmLgyggWjqNtN82uzyA3xSykCLlpJVzOWV0Lq8a5gd46jR4ogCNR2LEg/aV5qMOcXFmiZi0CsXlankljVfETzIbUF0efT34Us9BloFUvw9nR9CKwkj3Yg1eqMsLHI7DbAD4eFRPavmo2ru9LAyOGLBmIGhW9myCDyN4P53KRwJEXjpXZjrhcP4xpDBlmU0SK2Ucwb8sbZDKI4BihnV2ayivHGR90AsIVQ10Oomj8MMEPZnOq/8Ad6UEcgHeZpGJlIXuyQCAqo9E1d6uXIYBb4Nm8uZVVWZRRbW8eWBRmKnYFb50TXUHEqZaMGmnlVzdgzuovrQBA69OXLDInZ+fWHWaNEomvrMbCgSurVV0TV77Eld8VeJ9l8wqmcmCRAzWEfvD43AAWlA2N3ZNUcAA47w0DLPIJJG9gjU7MCDInm243vlibNZRdLmLNszBWK6ZVbcLfIX8sT8fiKcP8WpTphVh6iSMHbkNweWB3DcvOhbvY9IHegEA7goANV3RPpXwwGwyT61Q5lrLDw2t7+leWLZ4CTyzFGz9yIn1H93eJcudOeBkgeRGA0sGKGNljHioAmSzQoih63gLnpSXtob8UlECtu9Yg7qbLA3gCI4aBf2QHunb+qY8OTANaHHunHTnzTDBHwF+T5hCCBssDL7NVTGc+Xljc8Dj1KS0hoMOar7QIP3T+I1gAMUTb6TmQB+GdK6+7HjiQMvjzo3o/bRk7gkfe88MOW4RDGuhQ+n1ez161fXFp+Eo/wD5bHcHYsN1II5G+g/hwC92TuXiCajKwSCYqZiCfFoQ0Qx3p/0wzZvNzyZrLZBZWSJw8ksiMVkaNK0or81tjpJWjvz2IMC8FjUgiN1K6gGWSVGqQKGFq4NEKNuQqxR3x5mskv8Aw8sTd0+XtEMekqEIAKlOR6EdQRe+A2yAkm/tZYdTQjXDl49bf3qxMraXZrXUwQkBgN/fivN2XzA4OuTRSZZDH3is66Yw0okkogjwg8wCSbNYL9hst3GVGXLFpI2ZnOkpq7w2rczewrY/dwwBsBV4dms0I5frEIkdJWWMQBY++jAXSwVpSE3JFFuQxc4dnS4JkQRciPtFlVlr2kYcxvW4G/mKOMVzYobg4S8hksyJiGRhDHmJcqlAkGFpRmUY7eyAgiB5DVXngLXBeHzN9fknSNppS/c5bMSLKtaybddbClJCb8u7I2BwQ4Z2RgMSHMoon3LGBniUW1gaYysdgULC9PjjXg0YTMzho37ySWYofqzDShkdmH1jTVOw1aSw6UDYwe38vywA49k8kfbRpKN+ORybG4Ngg3YHMnkPLEWczseU8MMAjLX4vvPXMlySx9rqeuChf4YXu1Jt4f8AK/5lMBLw/NO5t9IJB5EtW3UEb+4YS+Fdm100rEkhb1QSQxtRAIKGQDbagBhlyUwVXYtQVWJPMCkJuvTywAy3EpWgQowBJT7XSCHDML0LqNHaxYPI+eAIB444YO9sGOFQDT6QVEd+yCF3XkT88UMzxfSz6owI1dhrDbsqFQSq6fG1Mppb9quYOC5lIrflXIj58ufuwOlnK3TBS0gpm3GuRwNRGoE1eqgRy6YCOTi8a7U+vSWCqA2rTqBAZCVvUjqLqyvkQTLDxePW0ZdVbvXjUHm2iQRj11Enlz2YgUCcVjAmpFdIRI6/3YCjUXCWQCoJ3iADeQPri5w7s2I5BJokvvRLZku3XkW38XM+I2x6k4ATx53+toriMAyTtH3UekakjW9WpjtTkChzC9LoJnsnI2byuX715BqRlRlVVJjfTWoURttuDzw28V4TM+ZikWMsi9/qOpRtII9OxYE3pO36Yji7PO2eymZEYRInW12XT4nJYkEggeAV6nywE/EOx3fPqSeNFMYQhoO8AKyawQDsQTuVOx0qDsTi1luwf93eb9icT0sLEE/ZhkstvHUa7HqMNAYWhLMArK3hlK6q6NQ8Snqp2OBOTyWd1Dvs8rJtaoXRiBJGx3AFHQrJ66ydrwEGT7EhWybGYN9VjWMA5YlXCNJudbkgkORV1e9ClAvcWgXJ8MEUSlliEagUUv7QEnqb5n5k4g4NwuWNlOYzjz6VGwlmAaQEku3iA00a0VXndDF7tJFFJlXWaVo47Us6O6sulr9rxUPM0PfgEPte7HIOSCNRhPUjeVbo+Vjyxrlu0P1qObQrIRG5GtwQSoU+IgpQOrat/CcDu1PDOHR5Zmy8sjyh4wtvKwI1i+ahOWM+juXL/V5e+bMhjJVQrmCNGlDzh2Dar6g16YCtmOPTRTxRyRoQSNJErUwd9FkF20gMDzF7YIy9rtB0tEwNsNpVrwGjVjz5YJ5o5DWpCZyQrG7VJLNC1h0I0mWVTY1MavrfTHuZ4nkIlVmyuaN/e74SAE7lS5zW772R6jAW8zn31cOKsNOZdVcBQdXeQh1qxY8R6ViHhXEXlzEg1XDKkhi/wnLytC+hufiBSQ861bcsRQcNn05MSPCPqi2NGo65Y1aOE2R4UC6Wba71bbis4NwNcsuWWNyGhcOxNuH1IVkVRqXQrX8CqmjgJOxWbaXJ5R5GLuwbUzEszVNIosncmgBhf4hk9XDJZ2ebvohIqt3rgUmbYbrfiNMRZ6AeWC/D+CvDDFDHnZUWJSPBFGNRMjvZ1MxHt6aB6X1xek4ajQSQEvok1ljsGHeyGQ1sRsTttgKXFOEQZaJZ4FKPESyeNmaRsxH3YS2J5uYz6BX8zhi4FwxIcvHlgAVjARvJiw8Z2/ES2/lWB2bySSGHWXIhZXVbWiyLpUv4bJG9Vp3JxannlEEywJrmZCI11KviYaL1Ma8IYvV76a63gKX0TIoyepb8ZJ5k7LJIqgWTQCqBQwzcdlYRx6SwJzOWXwsUJDZiMFbB2BBo4CdgcuIcsICCkkQ0yRkqSjM7uCdJIAIawL5C+oxd4nxVo+/8CuIWgKro1s1xtK4q/bpDoI5ErzwAXiSZlIxGWkD9yGoZuQiLvM+yoxl5yaEdVNjcD0wU4XpkzOh5JGMmc4jG699JXdrqAGkP4QBpqqrmKvFyXPsIDLpjJMqxglbUo2bWMdbI0HUN6vfER4jKUDRqmtl4gfDFqYtlZu7jIA8RJHtDmxwAvhcCCLhyEkxTwTPPrzMqA2Mrb69ROoGqQFR4juLNlsggfPSo8iyRzGXT3eafUi6MsGRowBpIPiDK9jWfPEb5yaSINFNEAM13JEmTYELJJGqgxuyFHQNZ2Ibw8qxNHxCd8zJAjRpoaWm7oMaijyJAqxz+sPdeSjpgJ+zMSrlYtOol11sWkeQlj4SbdmIHhGw257Yt57K94uyguKC2SBuwu+lV6Yr5DNNJJPbELFI8WjutK7SHQyykeMhV0lRYBNmjV1e1E4RIzrkQ6pNWh3Q6BlM0VvSR/wCboo870+mAry8JnMMy92qs0UqqokQgloyF36Ak9eWBUHZvMrlUh0lWVUFq8RI0neiTWwvFnJZ+YBCkrzSLp1xvIxDMZcypUgnbbSa39ldtgcMnC5NcEL6teuNX1HmwcagfkRgFqaGaMkzsEDPLoQ90PCJTop1bxVHRIIvfntgdmd/D4TUqag1EHQ4Ygj8WxGk4Yu02zQG91Lkct7TQQb6U35YVVyR74bhubKCXXbWHs7uGdTy0hAQWurvAScJywErsvIul0NIDqTfh1HkrKbsAksAqgAYuycNjWoywJLAV3YJudy1jxg7FKJ5BRXOzgFwmBw0Clk2ljd2jmPMkM2pQQSzinYsKru1ANscODupkCm1OpSGtQPAhIIsGx4iORFggkdQGjhsYJKCXwhlbSEtgAgetUu1gahyqhXIAzT8LWbwHXGx0sW0KCGFAHUrkBttdbg8r2K4u5dgVNAnUNyxUMe/k7rcBaBBT5e+hPl2DyowJ3jBAJWgJGHpf3R96t7q8ApR9us19cjy5XLiJpTED3bAgAkKSS58h0wbm7S5ivA6j7NjvHp8YcKK1DkSaHO9t8IzxB8xBKgFDNPY6eB3v18j8cHuMcP78hHcUEElxgobWYbbORdE+YBAPQYAhxD6QWVqiHegDnYQMSDsLjsAGt+u+BvbPtRNmIkiymYkSy5lJHd6l8GkagNX4rque/TFDL5sSLrEq21kK0TBiQELChq5GQKfcasC8eZpFAtzFQOxK6aJ8iyjptgFafLzpGxmnaUMUUDW7AHvFa/EAOSkfHA7JcGfMIWVgAvhohjvV9AQNj+WHObhsmZj0IgFMpJVbCmM0QaA91nBrsJ2XlhinimjiDiYe2Fc6WjBBFWBY3q+uAVOKdl5s3mZJY1RY3K00pKBQFC7miOnIEnli1BlQvC8uJoMw5+sSnTDaONkom0J0kDyGCf0gZ2aFsoYZmUs8q2unYBY60+WzNy8+eF7LduM73ZLZzN94CNhRBBve9BojYUed+mAacz2gcZeYnuxNE0TEqD3ckE7qEkjDEkAqwBs2Dz3NCfik+YaTOLC6xjK1oVkD94dBkbUTyBA0iuW3vxWTs+/1eBaQSxd7Gysx0yZeZ3JQsmqiAwKnfSfdi9xDhbtJmnjn0fWUVXDLqKsoCa13G5jLCttyD02Ci3EndigfQc5k45MsCdo5iulkQ8wSW1fLEOS4s2Yhzs6OwC5RAuliAsxheSQr5MGWr92L/EeApKMqFdo/qrKUNaiyqEFHcUSYwdXv2xc4XwtIFmVCQJpZJOQBTvBQVbsHQORPPywE2Ql1wwtd6oozZ3u41J36nG0zkUfIn9MbxrSgFixVQNRqzQqzQAvboMUO0vElysAlkV2UyBPDV2VZuvopwBLsjN3k/EG6mZAb/wAIdf6YP/Uk1mQ6ixeNzuNNwoUUVp9kgmxe/mMcz4T2w+qNJUBmOamUr9p3ZUsXoHwNftflhm7WduhkpFiGVaZiCx0y6dI1ELdRN7VHy6YC3FksssiZcHMCmhiC6korAJc1CTaFigKvFexOjfzxYy0UDfWCsk6rAcwmoSigMw5kldKjtSsqSICbru78QN4TOE/SIjZpZ5crJEuo3JqLooZUVdX2YNKy6tW58bit8Hu8GVgmkQd6oyyq4Mi1IsJdmYEREBnYyAg6gS77+GsAWWQFYURGdsw8ubPeThSkuXeFimsRMGAl0x8hQQ749MEEuZljp0du/Lss1Ma+qI1Jo9htCb3sUfnewTgWZM+WhmVpYywzek61dwMzLT+Pux4tcZcMFFaiKxZ7Q9rRw+FpRD3plnsgyad3Qk793uB3Y+JOAao8sAxcNJ4ixKlz3duxZjo5XZ2POgMDeOZSZ5F0GfR9Xk/umlUd53+XCk6CPFoZ+fQN5YM5nWpiCR6y7qr7mowUZ2YkDkNOkE1bMg64W8yz5lYJZMpJGySPYMcitpGQeQ7MoOkTlVG1FkHXAH4YpFzMy65O7jVCgJYi5gBuzbkr3JI32749cWmW8LWSoPl1RmJHdrKmnMIO8LMWZS/hb2KYGxVVV4bRHgFztDMiaS6lgkckjEV4Y4ygdqLC6DA0LJo4DHO5RhDry6ESJBJbohCJmFc2dQO6BDYHP4YOdqfqwMf1gsLRgCvecmZdQPdg2DSmiKtR8QcWeyhNLApL6kPeGkCu5Ugl70QlBrAA2DFdI3wFvMyGNRohiBaGaWj4ADAsZ02qCyVZqNbaMRSxnXISkREcIkdl12TKAFSiaFojljvYMFjbGmQ4pEZEC5WOOWYkOdIv2dR1yBADaEb6qJteYIwYiHe5cEgr3sAchVsrrhDGl2LEcgLvYDAJ3Du0DSW4jijVsqs6rpZiHEkhUXrUEDQWoAWScFDm54jrUZZY1ljSispbS0qrYYZgpXjseHkawM4LlBBJPCs6oYYMuizSxsFJBllsx7sLUnY0eY2OKXbztTLkmjgiMcrMiytK1uB4/CFU11jve9iB64AvnOFDVD3dhUl1kqhY22qya35td1tjXiAAdyEkjC5QklwCb79TdqSDQrbnhKyP0mZlWuWOKVeqhe7b4Mp2+KnBPJ9sJHzLfV8u88Ql2BY94furQ00oF2FrqLO24b5rtrlC4YSOyAUUEI0vbAmydxsBVeQ8sQ8LzkWbWQIW0+wdQANOCAdmPz88O2U+rZgJKIENrqBky66h4ipDHSQGDKRV34TijnuLRxd9rzEUMQYqO7jkR4ylKVtIwGaxZpttXpuEvZbOAZc62TV3g1WXr2RbBAupgX5WAPluWyvDW7+fNrpYZmSNNzemKOEKTVgBtanle256DFfhksTx99HMZUYsRLpZmotsup900Dw7kGgD1xHk+2+U1nLSThZDmykemmUrpjILOtgKzMV1cvCem+A04n2XWd8szyMqQMzBUAtrEagF2NKPAejE3gLnYo1kkVdYVXYAWDQBrmTZ5c8OsvFIUo94HC76UAYnetzehfaHkffgdw4K7M1LqYaivditzd6hYJ8VHfpdDbAL8vaPLxtGZ5ERXMd33pI0kjMKAsZLaTsjbA+uA/E+1MbZaIZbMK2ZAHfaY3C8qJHeIBWqqrzxzvinEZJyGkKk78kVOZ6lQNXxvG/Bvaevw/8A2GAbMx2ukfNFY5e7gVFBqNCxZVUOfGhO76j6DGmc4/nLlKZqTuwo7sKia2Y0NwqCgNz8sK+T1iZyqgmjsaGxPQed4ZMlHm0WCVRaSA3dC2DOK3BHJQ3uwAk9qc6TTZmf3ayKoi+XLyxZn15iIxyyzKy032zMUJIOk2ZDzBqwt7487XcGMbJINP2gJcLQCvzNcjv5emIIc82ZzEEbxxhjLGqtp0kLrAFnqgF7nf1wBjK5fXncklGvrMdg/hDAtfuAOA/abPyDPZsszX38g8qCuQB6AAAAeQwbXOnJ8RhkmSQ90zllVbcExlV2JA5nqehwp8VCd/IyI6xM7NGsg0voZiRfPfpYJwFg8YfQ6anBYaSNiKPtAjmNvfh64YIm4MxZTrMboWG2uSMzGHkdwEO+wu97N4Q3zRZ++5SsbIUc9XhOx6nnt646RlzlIeGSQJmMrI4glY1IhZpWUkaA1MSpIVaF7bc8Bc7CRAcPgP4jKxuuffOtChypRzvmfSqX0hR6vqUZ3D5iz/ljA1H3APgl2FlT6jAutNQ7211LYueQi1uxYo/LFTtnvmsgo8Wlcy5C7mjGooAWbOmhtzwDH/8A0MPI/c5U5iMfey86Oyk7eONlUqv+LdarfmBZ4n24EKxH6pNI8mqo4XWRhoVS3JdwL5jyJ5Y5lkuzIjdpoMyU0B+7G6Sh1sFWOxAFEEgX5jbeoeNZsZggZt3eBmVJS1qCwIkNyKdqFG8B2w9pT3JkGXmLBVburUP42UUbNArqs2ehwtD6W8r3jRnL5nUpINGFh4Tv4u8Ar1xzk9tM48M4adyGj03oiQnUQPCwVWPma6AnCjDMtgsgIFWLNnT69Pd0wHYe0fafK5uaGRX7sRJIGDsmpg1N9x2ULS6t9yVGBfijCqrd7KboGVtKgycyg3NClAK/isbYTcxnkSJAiBC6trAU0/tBWOoCtnYAjlQ3BwTHFYswvigTUHMhA1e02nUdQUmiVu2a9yN6BwBeYzgt9qjUN1VRV0NidN18MdP4LmFlMilViSJFPIKqgoj7b1pVWq9qI9BfL8lnO9dQrBCNy9a6QAhg7HckDxXztcdBzyQLDxJVCtCuUslSPv8A1hGTUgskNEDuSbevLAJHFO3UYzmaky+YkCS90O8RPERCpG2sbKSz9L3B96T2tzPf5hpA7TWqU7aVPsjw0qqux/wjFDhuX1cw4vYGjWquV6T6Yk4jKgSIg3KupZB0AWglbbmrs+gwA3uGNAKfEdIvlflfLDlwLP5mN5Il0h40Zqe99FFgdNG6thv4qHOxgh2MycaRPnM4wXL5dg3dagZJJBTKlfcskc6J32oEhXzee7yUSOiAhi3gHRqoGzRVRsvLrd4Ds3ZTJNUZAPdOCykaL8UrtTAsXAt2cDpqIJ2xy3O9oHziyRlkSKSYEVHGhILkrqbTqJB62Ls46z2I4plMzljFl5ikiCgsgHeooVVLaL0spa28JIUtzwj536NBkn7yQw5jLEqpZmkh7sGwe8C3V/ivZq5XgFWHu9neH7JBZQtpic7DZo60SFVL7jUdNdN6fH0KTTQxIO7fS+ldUgXUoala/EoJoMeeOpdm+zCSDuszJrgBWo1ZgKUAqrEgXECRRslt9x4rT5+Ezs9ZpWy7rGi+IWJSgCsYyLEqqAuwarPmdgjyPGcxphEBaRpKDiah4wbIUlrCgKCTy57YZ07d5aKJSUdZSF8DgqCtE2rkU6g0LNMQQd6OEnJz90YzmENvpJJXSWiLKbK7XrW11c6vcnBPtvwMlYnhmjOV3Cd41OrfhLV41oDS222x3G4I04rlv6kYKdn0ssKA+zYg9T4l257Df05YG5QqZEDAlS4DAGiQTXPpg7keDyQzNqFgI2o1VAkAEjlWqhzPMeeArLlJGnZI1aR9ekLGpZ905hQLrr88EOF5FnVwURNI9sjxoVPJdT6ozq2NCue14cez2SXu8vmACJFWUAAlSzGeQFna7b7NEULyGk8+WF/N8E7rMrITHU0jUsjqGVmNmwbFWR4hfMDngCuZ4G+ey8ccJ+0UkopBqSkZmBI5EqNiRVgCxYwoRZSIsizFyFd1KBWWgNyEL6RYII0kg3XrjtPZfh3cK8zTRm1rWAfAgNsBY5kgWT+FRXmO7e8CyUsUmZlaTLZgEL3gQM8jWAitGN2Zg6+yQ2nmfCRgOW5mFEkuSV2ijDP3evcjYLGr2SbYqDudK6jzG9XLcLmzqSSxKpeNlXuIgF8LKT9mnNq0782N2bNnHnaXsnm8lpbNRFVk9l7DAnnRIJ0v1o78/LHQvohyUTZKV3QMfrBDDzVY0b4Cif064BW+j7sPJnHjmkqLKBrLnYyhDuIxzO4otyBvqKwvTOhmIQDQJCE8KhtIfw2wFk153jqnCOJrkezkUu3esrrF/nllko+ukW//AC45JwuAtIoWvD4jZA2Wrq+Z9OZwEz5a5G8KmgNyT1AB5MN98MnZ7LxZeQSx6g2gjfmuscxudx0PnWFXiLVK3vH/AGjBrg2Y1R77lDXwbl8Lv5YAvn862XhEkDNRbRqK2F1gE6hyJoNpN7jWDyxV45B3iSyZaGXcOz6bcgFl1O4UaUBBa68PQeyMS5dBmIpIdrYBo/R1J07+R9k+jnBrg8kTrJF3qxiSM1cmiQhlouFJ0e1Z8NN/mG2A5hqJ955H347in0dcPz0GXkjYoe6j8cLqSwCAeNTY1iqLCjY3xwvptzr+mO5dnZctm3TJiPMKv1LeR9KJJFeg6YwAVQsTpII5HnscBzrt/wABiyOeMOX1lUjTUZCGLOw1noBVMuwFYGDNgx6FjjXSpJZE8b2QLZiSdgaoULN+VWO2yac/mE1FjGyx6jzbu41Qk+rab+OBXC5dMhvkVZT8f9cAY4bnZiiRsPs1Qi6H3D59VB99mrwZ7N9oGkaTKzIs0E7WVffQyoRqFUdRCjcMpBog87CT5oBDX3kevS5f2/XFzsblSC8x5RjSPUsP2wE3bLhn1UK+XN5WU+H2j3cgXdTqZqLC2BvcX+E4S1GOp5bL/WoHy5I0SKUBq6lVrR/QK9ofRnxy2q5gg8iPUYC7meJSSxRQs1xw6yg63I2pifMnYe4DFbkNsesw6Y1c7HAHexPFBls7l5m9hXAkPKkcFGPuAYk+4Y71NGJZMxAwDBozGRzslCd/gR88fNOW3NeYrbHdOxnEy7ZWQsWMiR6vUpAkTX/zxsfjgB3YfiEr5ZXZGfQFV5EViPCo02KsHSVuhRonEXFZo8xBJR1TQzgoV06oQ7EOz6jSxaVuz94JfLA7hfA9bZzLCSRUilkjgJkfwMkulHG45KCtct8D/pCzGYVMtDO6SBoyVIBtUShVsSd6/I/iNgH7T8YTM5hmQlYQgERK+LTCAeXQElvyNYttA2Y4aEOs6ZoyKAsjTNvXlRG/qMLWXBEsXy+ZA/rh17JZqNRMdSJF3rAEhvESbHIg7DbdeQ571gOeZvL6DswYHkw616cwR5Y6R2u7SpHlYlVFeXNpFK9g+CNSHUXdk67F8vCxqyMc6lJKnrXL+e7+mHH6SeD91HkJR1y0cDj/ABwxqb9xD/lgGL6MnkzGXlGkJDGwWNgPGZH1O/ivcLY6DZh64ZYOBRuheSMFxqQg04UqwKlbFV4ifPceWKH0SZdUyURXVc3eSPZJAMcndjSOQ8NWRzoXyGHDIxhhIh5NuBy5Gj81r5YCpwXI6oi8lHfwoN1FVTct28vL374XeOZ5Z+LKGDHK5Bg8zKAyDMOWERf/AAr4RYuiDy3ODfF+KyQ8O1wKTMSUj2LaSC5LkAbhER2qj7I2PLEfB+BfVMiO8AMxEkuYci2Z5YmLhj94A0KP4QeeAYM1DHmI3gnQSRMulkI5jnY6gjmGG4NHHLuHI3DZOLZEHZYHzEDN1URmvedLAe9T8Oi5TLkDu0YGSEkJYHijB2S9y2nl7sI/00cOYww51AVdbglPImOUGr9AdS/8+AQO1HGWfLZHKfdghDNXIvKSf/ilD3lsAMkadSOYN1zv4D/TEBOPUav5++AaeLwIcsQ6fax0wk7mGIsoIUhtEuprsblSbHvOBPB5gNY/Eo+BU/sTiNeIM6mNySuxoBVG3I0BRYX16XiJLAJFHY/l/OWAI5biAEbe37FAoQKsiwxPIEeW91hh4GJL1Fi4SMSRAFSCAy0KG62AVF73tWxwp5/KtEFGrVG66kbkCNrFfiB2P+uJ+zWaZZR4jpUaq3NUylqA6kWu34jgIYsgPrawtegzKh89DOKI96EH447z2d7OtHxLMzFs0Yfq8SRtPIz69fjYB28XgIG17EnHH5GjTPxFgY408Vs7exuUB1KXWiQCGLUbFgDHZMv2jyaqG+s5YAA0RLHJ7IBOw0PtzIAOA4j23Uf2hmwLoTsviu7XY7kkncHe9xWAcHNv51wV7RzRvm5miZXR3LKy66N861+LnfP4bYEQnngCGZWyqpZLgKB/zbAemHKSE5fLJDGC0hGo0pIFkjW1XSruST64rdnOFxxokzlWkZbUDcjUNr6AAfEkm9gAbvGOLpFIgbS0kQdlsbiiwFEC6I2IuueAr5LNZvJx6DPGndvRcRNKQaBAPhC7+0GJ3Bwo9pFrOZkCv79zsKG7E7DoN8dAHF4lhM7dw8WjTSy/aMoB0RSREe0ppdRojcgkc+ZzzM7F2NszFj7ybwGlYxsY2JdAo3WAiiFGxzG/yx1fsihikyMb6gzQxzqBekCWaeT/ALGA3wj9huDpm87DBJ/dklnokalRSxA8tVVfQE46/wAVhrieVbUtvl5FANImqJwVDFVIG0jAHbpgKuYh7rP5q1J7xw4Ioa9SQHY9QC1E+mE36YX/AOKy6j7mWv8A6pnA/JcdD4vDXEEJUrqyx2sHxLIgrw7cgAOW1Y5t9JNvxJ1IOmKGJW2J0jRrNkbAan5nzwC7wfId48ja0UZddbBiQXAYbLsRqrldXiOXOSwFolZdLEORbEajqokXQcA0fhjxcrrWNIxqleUHSNidtqvbrzxt2ty5R4gyaGEKh+VNJ7bGxsTpkWz64B0+lPsQIyM1lFAjlYJJEBtG8uwYfhjYmq6MdudAf9LnEhI8EcZfu07zZlKAsGC2AavwgAbefnjrGRy3e5d4XFl0p628Wmxp62CFA9V+fG89WYytSGptKyIxN2xA1KzP7IKnaz91emAc/o4nd+HxmNvtIllQXuDUisF/6LHyxB2i7drltPdqJJg41A2FCkWQWWqkqtt65kY9+j0tBkRa6W71iwPXxMLHTpXw9cK3brhjSS94JCVFBUIsL51vsD7rwFvJ9uvrE+USWNVigOpEJ1CSeqVpGNDa2K7bE9bw49ou0UsmSmaKqDBJF0hrR7jZlJJI06tyMcOnQqxU8waxvBnJEUqsjqrc1ViFPvANHAfQHZzisZpS3duBQdh4Bp8mAoWPOvfg9x/h31rKTZd9+9QqJAh0Bucbb9AwBJG3qMcx+jbs/mc9DLNLPMkY8Mel+67wi9e6C6HhGo2LvY9HX+xvqq1GX0IATIJ5o5QTpFOO8KOrE3q301WlueA+eJ4mVmVwVdSVZTsQwNEH1BxHeGr6TcuVz7sQftY0k3qydOhiaA3LoTyB33AOwVMBP3wOm15LpJv2tzR94FD3KMZC1kerD89sZCCQR+Xr0I6avf0vBjJcJUMsmssurwgrX4iL3O+w288Ae4DBlZAgz3ed1Hr0aTXtkbuQQaGnbTfS+t7ZLhmX1sctr0rKak1uG7sBh4TsCGOkgqb9uz7OAXFc2qxFRdsAvw6n5fri72P4iXQwMx8HiT3X4h8Cb+J8sBY45wWExkxppcWWOpmMgJtrJvxdQfSut41yHDUWGMrESxDG5DpUWxBvnq2pareqIwSzmcijIRmJc8gviPyGAeVzxLFGOmJXNFmptySQOp67g4AJm0KsQa28gQOfkTtinCxUna/T3YcOJ8Ky5hnnBY0g0qFCKHZ1UE7Uw8V0PXngLxbh7LmtG7FwCtCiSbB2AG9g8hgGCBX7qIKu2lNQUqbtAQSFYm6I8jglxDgAneOQoQSBqNMt776rHn1G4vywsNw1BNolA3AN7DYALtZAsEcr688dP7GcDgBUaGLdAx8+o0SNXvu8ByPipHezRLtGkzhB0pWZRueZA6n1wMAoj3/1wR48VOazBQlk+sSaSeZUyNVnzrAz1wG7ijjcqW5YzMdKxYyslg0K8sA1/RSuniULVY7uQkC9gUr9SMdV7RMiywyqC4iExkCeJgjBCzUSNgUq75kY519EuRMuamKGtMHM9A8i3Qrc+Hr54b/pPytZUETSa3kWNNUpCnQrkl0ACE2K9not8hgF/th2pds7AuVI0mHuyZAkg/vGcsCjtvSgGze3LfEUrtMeJO4BefKs4CXzRVSgOdXo23wucIzCp3a33p+1UmiQNcahWB87D1YrY2KIwwcKfu2dgHtkaK9QTSrgHWhQkl1ZR4W0+h3sAEHCzJPomQ92mXC2aHitQeYNED0vw4odoODbxpCHalJLE6r3AAugBQHLnVeWGxMsSxdnZmIALMFs0KA28h/DucWVy1dfywDjD2gyigoM1HE+1s4JPOztt8r22545L2i1xZqUMNHjLxMtENE7MYyK2Irbl0Fi8dQzPD9MRbLwxJpPiiWNGVtOzaQ6Wky8zGwo9CeeOa9rPts4yhu87vLxjWyCMgvclaF2Wg9V0rffAMHYqeSTKyd4P7uVVXajoZS4+Hj29KwQ4pw20fnsrfvzOKH0dQFcnm0NmnVgT6x18hpwz5zMr3eYBI2RzV8vAel+754DkHayAJxOVa8JdAR6SRrf/d+WBuf4SUs2KHMCzXl05Xt8sE/pDb/xKc9QUHxWJB+oxXn4srgh1kSxvtrAO24NrtYBrfAdn+jHP/8AAxx6qEeysWAOmQd4o53Y1FeX/lnB3P8AFYyhV1FkNGwZgGYKxW9NEjlqFjqOW5HDMr2laKEQ5KUwhtpCQGLCyRpJXUoBZjzNXz23AcajZXpnLEiyTe5JPrywB36SeIxzZtRFIJUiiWMSA2G3ZtvdqC9fZO+FXHtbDGacBZyF3pWiWqwdga338upwy5COoNvurY941/PcjC9wkVID6N/2HDLl9oPeK/Q/vgF/NZRmTUSWazufMXtXTYbYoZOco6OCwKm7U03wNHptyN4aIU8TD8WF7NRhZgoAFFBt1sg7+vir4DAH4EeUMVAhRib31Syb7233b8/kMDshEC7UNg5HnsKI59Pfg1wtqjv0J/M4G9nF1Fuo1k8i3KugwBbtFmdOT0/jcfJFZuf+bTi3kO8kziqiCjQLHlpCkk3vponyJv34G9pICPq6KbZ9XuN6FGx5qSSOnI4ZOxsxCRl7VGRPE4Kqx0DdG06CdQIIYqb5XywAbtMhGd0jahWoAbMQrDY+a9MP3YJ608hzNCgAdySAABuReEPtbLXFyByMa7Xtfdc/KyFHyG+HLs7N3YdthUbkAkWajY7YDiisSLPM7353ufzxpjWNenXGx2NYCVm2B936Yly7YhQFtKruxoADmSdgPfeLOWy76S2hiAa2HX1HTAP30Pk/WZ9Jo90u/lcg+fLDd9IcWqTLJqUKscjEGidTMqqeXKkYHfHOey/E14dNDmJtbCaNiYUWnULIUUvqIG+liAPTDzxXjuXz/dTZcvQUowdNDKb1gHejsx3BIwAuPIjzHyH9MTpkwP8Ab+euN0i/nuxIsfu+f+uAjWD1xJ3P+L+fLGxJ8x88YB5EfPAGe0XEjGhzWXkV4AtzgaaYeyp5bnfTXOwRW9Y5X2Sd8xLmZZSS7lSzbbsxYmv0och7sWfpQyjRSwAtfewB3rYFw7BiarV7I9qz1xL9HxAibawxOoeRUgqb8qY/ngGnsfIivJAXsyRHYj78ZZq1XuTG11t7PXF7OQSDwkWsihdxQ8m0nqOXzx72fYSQPI6q3czVH3lo8elQWVJQRyY2ATRBI2GwtZGcAvEjWGfwXekizVEbEVXPcURZ6Avdouy8csplK2X3OBOY+j9bOkyL1G4I/MbjHQ+I5bQgHMhr3250a9374tZHu35LW1karIPLAcpb6On7rMyPKAIYHlHgssY1LaTbbWAdxhCeUkAEkhRSjyBN/rj6Q7Sxf8Fn1GzfVZT8BGSf0Ix82HASx8sYT540RqP64nRj0wFjh/tE+St/24Z9NIo5Ch86/wBRgJksr9m0jHfVpAHL2Rd/AjbBfimaWMhTZYgkAKTytf1XAbZZfFfTALi+X0Zxtq0yRimu/EAeWx/gwz8KyzTAlEZU2BdtIWyKoUxJbrprkCemBvahf+MmAFANY8N/dA/Lf54D1c9H3Xg9oq1KdqNE+hIHzxR7KygMoHtMzAEKWNkLQUA2f8oFnpfLHnZiK54/IMCeu2IeAw2qnY6iRRFg7AUfQ4A/2yk05jKMSdCjXdqdu+Y2GU0ykKKOx52ARWCvYiSRUQRLsUTWizLG0hoVWpdJJFmhRoi2wL7cKGniHM9w8hFe0BJKxv1IBJ+J64OfR3Pcao6i+72BHOMk17x1wCb2nnk/tKVmUqVcIFC1ShQoBq6IXnz3w69mM+ZYJ4yBp7qQOoFgjumrUSwI35UDy3rrR7VDRnpxpPNGB89UEbHr5k4CcISRIcxKAwC5dyGpq8VJzqrtuuAVYTbj1rG+ZSgh3s6gdttjtR6nc4lyOULSlACau6FkAECwDXngz2gyyrlkrUtOKVh5qdRuzW9elkYADlbDjcqRuDyIIFggjcEHf4YJ8KtC/iOpgDsbuyT4jf8AvirwyPW6IRepgqkdNRA5YvcMLFKBJJ2HoCL+G58+uAG8UlLTyEkmiVHuWwK8htyw99jB/wAJHtuWc8hv4q3PXYV7gMJfGogudzCnYCWWr25saJ9KIOOhdncsEysK7g6Ax2veQl/PybywBFH9MSA40AHmN/Q/643CdLH5/tgMvHl/y8eafVfmP648KHzX/rQf/bAKv0zSk58JdiOBAPTWWc79T4gflir9HoYiRVYBiCVv7xWjQ8jp1H4YX+0vGpM5mZJ5a1NQ2FAKgCqB7gP1wa7CgsHolWRtasOYK6f33HUEjAdc7DqfqlmwWkkJ+Daf0XFfjcxX2gCGcBdQ3JNsQD7lY/C8EeypvKKTVsGO3IEsTt5jfFPtFwwZgJHrIkWpg3W90Q1yAHi2GAL8UjpA12CQ3IDmOV9R64r8NcFqHIg9BzGJco0ksChkAXQps14HUkMvmdwfniXhsVWRW3PfzwHueUFJ1PsmCUH3GNv9cfLq8hj6meDvO8j6vG6Cv8SMv9cfLK8hgNkxYiGK6DFuBSCNq/U4BgydGMDTpqQA2d28K+L4kHE+YjDNExcox1APV6DSNe3iAtz4l5e7FvMcOSGJbcFnN0aFtpLADr1q7wO4bme9ERsXqJIHTUQQPdQ/LAdJyMNwKzLEXLJbounUQH3LLayKdmBGnewRjmWfzxld5ArjnRI57k3sNxZ+WOn5uRosn3qrqMX2lhqKUrIXqqZR3m4NCieorHNhGK2F+44CfsZloxOXmbREsLu43O0asCp9b3Fb7UNziLh3D1jZESyLU21WDIFsbc9LGrwIklDziOhp5eKzvqLEjcdcPnAezrfUW4lIa0MXMY+8EfTQc7Akjy5VgFrj0rHPuV03DD3YDEc+5JbnW+pm5G7r3YIdk86ozCa30kkBSApC1ShSCyimB6Em/PASZ5XnnkMa/ayM6gyewWaxy5ldgDglkgxPhOnaidiBY5eKhuf9jgDv0jxGPMhja68sh0lSp1KXjIo0R7K/A31wsxRyLkpFsaZHViosCo9ZN311KnTfSN8G+3OYOjL6yhCgRiowhr29wKFkjpQ9BeAsciMukqpUsG0nS24Wr5eVCt+WA84NFDRMEgYkeK1Kve13vutjzI3HIje/mOFiVHBJZu7cLudiRt1rcgfIYgj0r7Eaj/Kqj9BeMmz8oHgj3vc+HwjnYBO7eQOAAdno5EzMR0nUJo0KMpU2zAAWRs2N4JjFlypDKXDFGrYlVAO43BFXi5mIJWARCEBbU5ZwXdgbUmt/DyG/vOKnCOEN4lmDKmxr8R36g7UOfngDHHuFOc9EGJuSFQ8lUJJEjqTTqIUudI223IvnhyCVVAgAKBYKmgAACDVGq54WOIZVsyU72R7RiwKhVNmrPLpQ+WDWVchQGZ3PV3a2Yk2SxI3JJ64C+B/P6+/GfP3fz+bYrh7HI9Pw4ljK3uWHuVTX/wAwf0wHrfz+e/Gadv2xPFBGecrD/wBG/Pyfpib6nEfZzK/GKUbf9BGA4hMtH5H4EYaPo/mp3HS1uuYDhlv4Eqfhgf2kyWhYWvxN3g5iyoa1P+Xcj4YtfR+obMOh+/EaHmVZTXyv41gO1dk51OSRbAZdSMPc7AEDyIHzxHnLXOagd+7UV6CwfhdnA/sgtMqsbqU35+1Z+d38cXzbRZeVgNep0avMO4r3Wp+eAK/Wu7l8Xsui313s3+uLGTRdylFfxDeziDiUQsegHyrE/D0ADVyJHLATZMeNT5MD8j+mPl3jOVEWYnjX2Y5ZEHuVyB+mPp/KxkkHlW/qfy5Y+ce3cWniWdFUPrMm3vcnAA1OL0LAmgKPUnmR104oYtZYeJSCee1dCP6EYDrXYHiMkXCs/mSx+xVok3oeGFAmw5m3G/mcc/7PBo+5KFWDk7FSSpUAHrXPlRwd4XxCRMrJl43XuZZAXj0+JmGkDS17bpHYo3zw2dl+yIzCai6xSIzKhKE6ten2rYWRW1VQfcHbAK3abOtPNEWPdmBCq934Pb8TavO1IBG222Bw09a+WCGfOqaVgoHjPK6FHSN+tgX78RdwPLf0361+m+AFZLJgSEkrRbai10TY2oUfM79R1vFzhEolQxeADU7soejdnxkbjYUDfw3Axa+poeaivUA357Y9ThMO32Ue3WvT/f8ALAVzlhy3Hxv/AHxHJwnWwbvJVIFDQQv5gXgukNf0F+Xp/OWJEy/pX8/pgKbwMygO7yV1dgx2FbmhZrbfntj2PIURQ9wHPF9Iv5X5fniVI6qr8j6/zb8sBWTh1btR61dX7z/Qb+uMeIclAHwr5eQxcZD1Pw5bfpj0R/yv9MAKPDIz7SKb8xifL5BF2VVA5bAD9BeCKJ/Xb9MYqcuuAhEPpiZI6/n82x6sfpiQJ/KH64DRY/dRr+c8ShPgPnf7Y8Ufyv8AT34lCe8/DAYi9P3/AJ/Bjbev98eqP4RiQfz+DAcinVe6kJQRu0iFFX2QqhwwGpiw3YGrJ69MW+xDAZpTVkL51zZQT8jgbJEu/Q0aJO3xxP2czbRTB0UMQp8LEgHcHmN+mA7hwGLTnGTyIf8A6okP63g42VLwMoHiEspHwnc7euE/sNx85vOszxCFhGqUGLCwrEGyBWwqt+WHPs/ne+jeRdJjM+YGochonfexsVKgH4euAsZ1dQBHMMRsOmNsqng+P+mEzOfSZw7kJJjZJGmFuvlZXbGL9I+X7p2SDMMgI3IjS7bpbnAP0Iqh8sfOP0oV/a2crl3gv36Fv87x0DM/TAiAGPJOx/xTKK5+SN59DjkvH+INmMzNmGXSZnaTTZOnUeQJAJA5YCiy1ibKXqAHUj9cQt0xb4YVEiFvZBBNgEUDZsEEEe8EYBm4JJ3TiST2BIrkAAgrWlrUkBhvdX93HaezEkcmWnkyhW3DlUHJaU90HWyFOwJ361yArhxjD5sscugjIIRolCx776yQCGB3FXW4HTBXKQJGSUjVCQLKWPnufLlgN8uo0rXKh+nu/fnicJv/AL/tjZD0Pn5/p+XyxIq/z3j/AGwHiRUP97H+uJ1h3rl6i+RGN0A+fmNzf9cSKn+vngIwhrn/AL/tjYRiuh2/nzxuqb7+l43QdP28z/OuA0Kfzzxuq43EZvlv1/Mef82xJo+f8/fARon8/gx73fXn58+o/wB8S6OgF/of1x4U/wBf08/XARhT15fw42I/m2JB78eMfX+eo9+A1rG2nfl+/wCu+JFr3f1/L48sYF9N/luD0wGqjf4Y9FEXy/nyxKF9BZ9P6eX7Y22Nnyrpzr0+OAiA8z/XniVh0sf1xJ132Hv/AIMbaNun8GARh2Yh83/+J/8ArjTg/ZqJZwQ0nM7Wtc/8uMxmAZcx2Qy7Sajrv3j19MLvCOAKFKiWbT+DXS7jfwgAYzGYCLO9moi6nVJ7I6r0P+XDMeARDJhQWpnW9x0s+XpjMZgBLdnYtXN60XVij4r8uWBfEOzkblWZ5LK9Cvmf8PTGYzAVT2Wi/HJ81/8Azi5kOyULOql5abY7rfw8OMxmAYcv2NysRtFcG+esm9+o5H5YurwSMDm3L03/AC9MZjMBIvBo/NvmPX0xKvB0q7bn6efux7jMBuvCUHVvmP2xueGL5t8x+2MxmA2/s1QatuddPL3c8bLwxPNuvUftjzGYCVOFoRzbnXTyPpjYcNXzb8vX0x7jMBuvCkN7n8v2x4eHrtueXp5e70xmMwGJw5TW7eXT9KrHicMXzbz6e/yxmMwGf2cu+5/L9sSJkF33bY7b+vuxmMwEn9mr5sd66ftjP7OXzbl6evpjMZgMj4ep6kfL+oxIvD1826+X7euMxmA//9k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Greensboro Sit-In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Greensboro, NC four NC A &amp;T African American college students sat at a restaurant  lunch counter.  The were refused service but sat there until the restaurant closed?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Greensboro sit in</a:t>
            </a:r>
            <a:r>
              <a:rPr lang="en-US" sz="2400" dirty="0" smtClean="0"/>
              <a:t> 3:00minutes</a:t>
            </a:r>
          </a:p>
          <a:p>
            <a:endParaRPr lang="en-US" dirty="0" smtClean="0"/>
          </a:p>
          <a:p>
            <a:r>
              <a:rPr lang="en-US" dirty="0" smtClean="0"/>
              <a:t>What do you think this</a:t>
            </a:r>
          </a:p>
          <a:p>
            <a:pPr>
              <a:buNone/>
            </a:pPr>
            <a:r>
              <a:rPr lang="en-US" dirty="0" smtClean="0"/>
              <a:t> accomplished?</a:t>
            </a:r>
            <a:endParaRPr lang="en-US" dirty="0"/>
          </a:p>
        </p:txBody>
      </p:sp>
      <p:pic>
        <p:nvPicPr>
          <p:cNvPr id="2050" name="Picture 2" descr="http://t3.gstatic.com/images?q=tbn:ANd9GcT2lWWiVoVsJE-vnlBJje7P2oEX4k3aTzrZt0G96B7D-KdiRg0dEC2kJOnh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578860"/>
            <a:ext cx="3505200" cy="282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485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on Washington 1963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 Luther King led a march in Washington D.C.  where he gave his “I have a Dream” speech. 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I have a dream speech</a:t>
            </a:r>
            <a:r>
              <a:rPr lang="en-US" sz="2800" dirty="0" smtClean="0"/>
              <a:t> 2:00 minutes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http://t0.gstatic.com/images?q=tbn:ANd9GcTkY2GRAQ4q-A8l571-vKIxcr3t9HOebVT1Nc7cQxatclAQKCsoXgodZm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895600"/>
            <a:ext cx="2752725" cy="3412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already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of what your already know about the Civil Rights Movement.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5486400" cy="33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2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civil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are rights all citizens of the U.S. are granted by the constitution.  </a:t>
            </a:r>
          </a:p>
          <a:p>
            <a:r>
              <a:rPr lang="en-US" dirty="0" smtClean="0"/>
              <a:t>After the Civil War many African Americans although they were free, were not receiving their Civil Rights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4724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23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Plessy</a:t>
            </a:r>
            <a:r>
              <a:rPr lang="en-US" i="1" dirty="0" smtClean="0"/>
              <a:t> v. Ferguson </a:t>
            </a:r>
            <a:r>
              <a:rPr lang="en-US" dirty="0" smtClean="0"/>
              <a:t>1896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 ruling that stated all citizens have equal rights but had to be segregated. </a:t>
            </a:r>
          </a:p>
          <a:p>
            <a:pPr marL="0" indent="0">
              <a:buNone/>
            </a:pPr>
            <a:r>
              <a:rPr lang="en-US" i="1" dirty="0" smtClean="0"/>
              <a:t>“Separate but Equal”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3422073"/>
            <a:ext cx="3529012" cy="228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62141"/>
            <a:ext cx="3543300" cy="23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3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Brown v. Board of Education 1954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 ruling that overturned “</a:t>
            </a:r>
            <a:r>
              <a:rPr lang="en-US" dirty="0" err="1" smtClean="0"/>
              <a:t>Plessy</a:t>
            </a:r>
            <a:r>
              <a:rPr lang="en-US" dirty="0" smtClean="0"/>
              <a:t> v. Ferguson” and made segregation in public schools illegal.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626656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43200"/>
            <a:ext cx="4364774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Thurgood Marshall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Attorney in the “Brown v. Board of Education” case and who later became the first African American Supreme Court Justice.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5803130" cy="282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0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Rosa parks 1955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Rosa Parks refuses to give up her bus seat to a white passenger which led to the Montgomery Bus Boycott.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4637636" cy="331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8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Montgomery bus boycott 1955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citizens of Montgomery refused to ride the city busses for 13 months until the law changed.  Martin Luther King was a leader of the boycott.</a:t>
            </a:r>
            <a:endParaRPr lang="en-US" dirty="0"/>
          </a:p>
        </p:txBody>
      </p:sp>
      <p:pic>
        <p:nvPicPr>
          <p:cNvPr id="8194" name="Picture 2" descr="http://t0.gstatic.com/images?q=tbn:ANd9GcQeK6SN-rnw9iaW8Fz9gSPtFg7nz5_hTW3bCR2RajtsfelFbIjOS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58806"/>
            <a:ext cx="4343400" cy="327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7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Rock Nine 1957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African American students enrolled in an all white school in Little Rock, Arkansas.  They were met with resistance and protests. </a:t>
            </a:r>
          </a:p>
          <a:p>
            <a:pPr>
              <a:buNone/>
            </a:pPr>
            <a:endParaRPr lang="en-US" sz="800" dirty="0" smtClean="0">
              <a:hlinkClick r:id="rId2"/>
            </a:endParaRPr>
          </a:p>
          <a:p>
            <a:pPr>
              <a:buNone/>
            </a:pPr>
            <a:endParaRPr lang="en-US" sz="800" dirty="0" smtClean="0">
              <a:hlinkClick r:id="rId2"/>
            </a:endParaRPr>
          </a:p>
          <a:p>
            <a:pPr>
              <a:buNone/>
            </a:pPr>
            <a:r>
              <a:rPr lang="en-US" sz="2000" dirty="0" smtClean="0">
                <a:hlinkClick r:id="rId3"/>
              </a:rPr>
              <a:t>Elizabeth </a:t>
            </a:r>
            <a:r>
              <a:rPr lang="en-US" sz="2000" dirty="0" err="1" smtClean="0">
                <a:hlinkClick r:id="rId3"/>
              </a:rPr>
              <a:t>Eckford</a:t>
            </a:r>
            <a:r>
              <a:rPr lang="en-US" sz="2000" dirty="0" smtClean="0">
                <a:hlinkClick r:id="rId3"/>
              </a:rPr>
              <a:t> Story 4:00 minutes</a:t>
            </a:r>
            <a:endParaRPr lang="en-US" sz="2000" dirty="0" smtClean="0"/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pPr>
              <a:buNone/>
            </a:pPr>
            <a:endParaRPr lang="en-US" sz="800" dirty="0"/>
          </a:p>
        </p:txBody>
      </p:sp>
      <p:pic>
        <p:nvPicPr>
          <p:cNvPr id="3074" name="Picture 2" descr="http://t1.gstatic.com/images?q=tbn:ANd9GcQo5iwoJyYKaW7bu6qAE5T_nAiVREg-P8uODJgVz-La7x-EP24IY4SdqI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200400"/>
            <a:ext cx="3590925" cy="3223969"/>
          </a:xfrm>
          <a:prstGeom prst="rect">
            <a:avLst/>
          </a:prstGeom>
          <a:noFill/>
        </p:spPr>
      </p:pic>
      <p:pic>
        <p:nvPicPr>
          <p:cNvPr id="3076" name="Picture 4" descr="http://t0.gstatic.com/images?q=tbn:ANd9GcTJjnJybpBFiS-2F-NZG1ZIa5GAqwnd9WsoM6H7pKPAIUFcoIkz0LUGXB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742856"/>
            <a:ext cx="2362200" cy="2904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92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307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Trek</vt:lpstr>
      <vt:lpstr>     Civil rights                               movement</vt:lpstr>
      <vt:lpstr>What do you already know?</vt:lpstr>
      <vt:lpstr>What are civil rights?</vt:lpstr>
      <vt:lpstr>Plessy v. Ferguson 1896</vt:lpstr>
      <vt:lpstr>Brown v. Board of Education 1954</vt:lpstr>
      <vt:lpstr>Thurgood Marshall</vt:lpstr>
      <vt:lpstr>Rosa parks 1955</vt:lpstr>
      <vt:lpstr>Montgomery bus boycott 1955</vt:lpstr>
      <vt:lpstr>Little Rock Nine 1957</vt:lpstr>
      <vt:lpstr>Greensboro Sit-In 1960</vt:lpstr>
      <vt:lpstr>March on Washington 1963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Howard, Joshua B.</cp:lastModifiedBy>
  <cp:revision>9</cp:revision>
  <dcterms:created xsi:type="dcterms:W3CDTF">2013-04-28T23:56:10Z</dcterms:created>
  <dcterms:modified xsi:type="dcterms:W3CDTF">2016-05-09T12:28:12Z</dcterms:modified>
</cp:coreProperties>
</file>