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57" r:id="rId5"/>
    <p:sldId id="269" r:id="rId6"/>
    <p:sldId id="270" r:id="rId7"/>
    <p:sldId id="271" r:id="rId8"/>
    <p:sldId id="272" r:id="rId9"/>
    <p:sldId id="258" r:id="rId10"/>
    <p:sldId id="268" r:id="rId11"/>
    <p:sldId id="265" r:id="rId12"/>
    <p:sldId id="264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6wPxAp-1J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eT4bNxkv-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675" y="1623848"/>
            <a:ext cx="11247120" cy="1434662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Unit 7 </a:t>
            </a:r>
            <a:br>
              <a:rPr lang="en-US" sz="8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Progression of North Carolina </a:t>
            </a:r>
            <a:br>
              <a:rPr lang="en-US" dirty="0" smtClean="0"/>
            </a:br>
            <a:r>
              <a:rPr lang="en-US" sz="2000" dirty="0" smtClean="0"/>
              <a:t>1800-1860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2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512" y="-231423"/>
            <a:ext cx="9784080" cy="1508760"/>
          </a:xfrm>
        </p:spPr>
        <p:txBody>
          <a:bodyPr/>
          <a:lstStyle/>
          <a:p>
            <a:pPr algn="ctr"/>
            <a:r>
              <a:rPr lang="en-US" dirty="0" smtClean="0"/>
              <a:t>Crop rotation (or lack of it)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778" y="3590925"/>
            <a:ext cx="7336221" cy="326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98" y="882869"/>
            <a:ext cx="6164701" cy="2708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55" y="2236896"/>
            <a:ext cx="46981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Southern states were the source for cotton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“King Cotton”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Cotton drains the soil of it’s 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Farmers were slow to realize this, so they sought out more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That land was occupied by Indians.</a:t>
            </a:r>
          </a:p>
        </p:txBody>
      </p:sp>
    </p:spTree>
    <p:extLst>
      <p:ext uri="{BB962C8B-B14F-4D97-AF65-F5344CB8AC3E}">
        <p14:creationId xmlns:p14="http://schemas.microsoft.com/office/powerpoint/2010/main" val="370138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Removal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" y="2011680"/>
            <a:ext cx="12081640" cy="4846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Cherokee </a:t>
            </a:r>
            <a:r>
              <a:rPr lang="en-US" sz="2400" dirty="0"/>
              <a:t>nation </a:t>
            </a:r>
            <a:r>
              <a:rPr lang="en-US" sz="2400" dirty="0" smtClean="0"/>
              <a:t>was a tribe that had assimilated very well into American culture. (spoke English, practiced Christianity, etc.)</a:t>
            </a:r>
          </a:p>
          <a:p>
            <a:r>
              <a:rPr lang="en-US" sz="2400" dirty="0" smtClean="0"/>
              <a:t>Lived </a:t>
            </a:r>
            <a:r>
              <a:rPr lang="en-US" sz="2400" dirty="0"/>
              <a:t>on much of the land between Appalachia and the Mississippi River.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the early 1800’s this land became sought after with the invention of the cotton gin, the expansion of cotton farming and the gold and silver found on the land. </a:t>
            </a:r>
            <a:endParaRPr lang="en-US" sz="2400" dirty="0" smtClean="0"/>
          </a:p>
          <a:p>
            <a:r>
              <a:rPr lang="en-US" sz="2400" dirty="0" smtClean="0"/>
              <a:t>Gov’t wanted land, but supreme court said Native lands are not property of U.S. or the state.</a:t>
            </a:r>
          </a:p>
          <a:p>
            <a:r>
              <a:rPr lang="en-US" sz="2400" dirty="0" smtClean="0"/>
              <a:t>President </a:t>
            </a:r>
            <a:r>
              <a:rPr lang="en-US" sz="2400" dirty="0"/>
              <a:t>Jackson would not enforce this decision. Jackson then established the “Indian Removal Act” in 1830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States need land to prosper, Natives need to be saved from settlers who violently tried to take land.</a:t>
            </a:r>
          </a:p>
        </p:txBody>
      </p:sp>
    </p:spTree>
    <p:extLst>
      <p:ext uri="{BB962C8B-B14F-4D97-AF65-F5344CB8AC3E}">
        <p14:creationId xmlns:p14="http://schemas.microsoft.com/office/powerpoint/2010/main" val="355801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1/16/Trails_of_Tears_en.png/500px-Trails_of_Tear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135380"/>
            <a:ext cx="10246020" cy="6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0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5281"/>
            <a:ext cx="12192000" cy="4772719"/>
          </a:xfrm>
        </p:spPr>
        <p:txBody>
          <a:bodyPr/>
          <a:lstStyle/>
          <a:p>
            <a:r>
              <a:rPr lang="en-US" sz="2600" dirty="0" smtClean="0"/>
              <a:t>Archibald Murphey fought for Public Education in NC.</a:t>
            </a:r>
          </a:p>
          <a:p>
            <a:endParaRPr lang="en-US" sz="2600" dirty="0"/>
          </a:p>
          <a:p>
            <a:endParaRPr lang="en-US" sz="2600" dirty="0" smtClean="0"/>
          </a:p>
          <a:p>
            <a:pPr lvl="1"/>
            <a:r>
              <a:rPr lang="en-US" sz="2600" dirty="0" smtClean="0"/>
              <a:t>He wrote his “Report of Education” which gave ideas on how to set up a public school system.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348" y="576521"/>
            <a:ext cx="2091887" cy="24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in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12191999" cy="484632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North Carolina State Government adopted its first State Constitution in 1835. </a:t>
            </a:r>
          </a:p>
          <a:p>
            <a:endParaRPr lang="en-US" sz="2600" dirty="0" smtClean="0"/>
          </a:p>
          <a:p>
            <a:r>
              <a:rPr lang="en-US" sz="2600" dirty="0" smtClean="0"/>
              <a:t>Representatives from Eastern and Western NC could now debate issues for the first time.</a:t>
            </a:r>
          </a:p>
          <a:p>
            <a:endParaRPr lang="en-US" sz="2600" dirty="0" smtClean="0"/>
          </a:p>
          <a:p>
            <a:r>
              <a:rPr lang="en-US" sz="2600" dirty="0"/>
              <a:t>Two Political Parties form in NC:	</a:t>
            </a:r>
          </a:p>
          <a:p>
            <a:pPr lvl="1"/>
            <a:r>
              <a:rPr lang="en-US" sz="2600" dirty="0"/>
              <a:t>The Democratic Party</a:t>
            </a:r>
          </a:p>
          <a:p>
            <a:pPr marL="457200" lvl="2" indent="0">
              <a:buNone/>
            </a:pPr>
            <a:r>
              <a:rPr lang="en-US" sz="2600" dirty="0"/>
              <a:t>The Whig </a:t>
            </a:r>
            <a:r>
              <a:rPr lang="en-US" sz="2600" dirty="0" smtClean="0"/>
              <a:t>Party</a:t>
            </a:r>
          </a:p>
          <a:p>
            <a:r>
              <a:rPr lang="en-US" sz="2600" dirty="0" smtClean="0"/>
              <a:t>Many of the Changes in the Constitutional Convention of 1835 brought the “Rip Van Winkle State” back to life.</a:t>
            </a:r>
            <a:endParaRPr lang="en-US" sz="2600" dirty="0"/>
          </a:p>
          <a:p>
            <a:pPr marL="457200" lvl="2" indent="0">
              <a:buNone/>
            </a:pPr>
            <a:endParaRPr lang="en-US" sz="2600" dirty="0" smtClean="0"/>
          </a:p>
          <a:p>
            <a:pPr marL="457200" lvl="2" indent="0">
              <a:buNone/>
            </a:pPr>
            <a:endParaRPr lang="en-US" sz="2600" dirty="0"/>
          </a:p>
          <a:p>
            <a:pPr marL="457200" lvl="2" indent="0">
              <a:buNone/>
            </a:pPr>
            <a:endParaRPr lang="en-US" sz="2600" dirty="0" smtClean="0"/>
          </a:p>
          <a:p>
            <a:pPr marL="457200" lvl="2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72" y="3909060"/>
            <a:ext cx="3167555" cy="14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North Carolina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79"/>
            <a:ext cx="12191999" cy="484632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Many Railroads were created for easier travel and trade. </a:t>
            </a:r>
          </a:p>
          <a:p>
            <a:endParaRPr lang="en-US" sz="2600" dirty="0"/>
          </a:p>
          <a:p>
            <a:r>
              <a:rPr lang="en-US" sz="2600" dirty="0" smtClean="0"/>
              <a:t>The “North Carolina Gold Rush” brought many immigrants industries to the Piedmont Region of NC.</a:t>
            </a:r>
          </a:p>
          <a:p>
            <a:endParaRPr lang="en-US" sz="2600" dirty="0"/>
          </a:p>
          <a:p>
            <a:r>
              <a:rPr lang="en-US" sz="2600" dirty="0" smtClean="0"/>
              <a:t>Dorothea Dix brought many reforms to North Carolina for people who suffered from Mental Disabilities.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22" y="4947524"/>
            <a:ext cx="2321144" cy="173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766" y="599884"/>
            <a:ext cx="2774731" cy="21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0358" y="2011680"/>
            <a:ext cx="12302358" cy="484632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reforms made from 1840-1860 made North Carolina one of the most Progressive States</a:t>
            </a:r>
          </a:p>
          <a:p>
            <a:endParaRPr lang="en-US" sz="2600" dirty="0"/>
          </a:p>
          <a:p>
            <a:r>
              <a:rPr lang="en-US" sz="2600" dirty="0" smtClean="0"/>
              <a:t>Reforms in ….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Education</a:t>
            </a:r>
            <a:endParaRPr lang="en-US" sz="2600" dirty="0"/>
          </a:p>
          <a:p>
            <a:pPr lvl="1"/>
            <a:r>
              <a:rPr lang="en-US" sz="2600" dirty="0"/>
              <a:t>N</a:t>
            </a:r>
            <a:r>
              <a:rPr lang="en-US" sz="2600" dirty="0" smtClean="0"/>
              <a:t>ew Technologies (railroads)</a:t>
            </a:r>
          </a:p>
          <a:p>
            <a:pPr lvl="1"/>
            <a:r>
              <a:rPr lang="en-US" sz="2600" dirty="0" smtClean="0"/>
              <a:t>Industries (mining)</a:t>
            </a:r>
          </a:p>
          <a:p>
            <a:pPr lvl="1"/>
            <a:r>
              <a:rPr lang="en-US" sz="2600" dirty="0" smtClean="0"/>
              <a:t>Government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…. led to increased economic development and greater prosperity.</a:t>
            </a:r>
            <a:endParaRPr lang="en-US" sz="2600" dirty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79" y="2628568"/>
            <a:ext cx="2335924" cy="29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Van Winkle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2" y="2011680"/>
            <a:ext cx="7596899" cy="48463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North Carolina was committed to small government and an agrarian economy.  </a:t>
            </a:r>
          </a:p>
          <a:p>
            <a:endParaRPr lang="en-US" sz="2600" dirty="0"/>
          </a:p>
          <a:p>
            <a:r>
              <a:rPr lang="en-US" sz="2600" dirty="0" smtClean="0"/>
              <a:t>North Carolina lacked educational opportunities, economic growth, and methods of transportation. </a:t>
            </a:r>
          </a:p>
          <a:p>
            <a:endParaRPr lang="en-US" sz="2600" dirty="0"/>
          </a:p>
          <a:p>
            <a:r>
              <a:rPr lang="en-US" sz="2600" dirty="0"/>
              <a:t>Many felt that time was passing the state by and that North Carolina was asleep, just like Rip Van Winkle (neighboring states were bustling with production and </a:t>
            </a:r>
            <a:r>
              <a:rPr lang="en-US" sz="2600" dirty="0" smtClean="0"/>
              <a:t>trade).</a:t>
            </a:r>
            <a:endParaRPr lang="en-US" sz="2600" dirty="0"/>
          </a:p>
        </p:txBody>
      </p:sp>
      <p:pic>
        <p:nvPicPr>
          <p:cNvPr id="1026" name="Picture 2" descr="Image result for rip van win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64" y="2144507"/>
            <a:ext cx="3833101" cy="43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3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 Van Winkle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77724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Rip </a:t>
            </a:r>
            <a:r>
              <a:rPr lang="en-US" sz="2800" dirty="0"/>
              <a:t>Van Winkle goes off into the mountains and falls asleep for twenty years — missing the American Revolution and all of the changes it brought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Many North Carolinians were beginning to feel that time was passing their state by just as it had Rip Van Winkle.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state’s leaders were committed to a small government and an agricultural economy. </a:t>
            </a:r>
            <a:r>
              <a:rPr lang="en-US" sz="2800" dirty="0" smtClean="0"/>
              <a:t>It </a:t>
            </a:r>
            <a:r>
              <a:rPr lang="en-US" sz="2800" dirty="0"/>
              <a:t>was named so because more than few considered the state’s economy to be asleep while </a:t>
            </a:r>
            <a:endParaRPr lang="en-US" sz="2800" dirty="0" smtClean="0"/>
          </a:p>
          <a:p>
            <a:r>
              <a:rPr lang="en-US" sz="2800" dirty="0" smtClean="0"/>
              <a:t>But </a:t>
            </a:r>
            <a:r>
              <a:rPr lang="en-US" sz="2800" dirty="0"/>
              <a:t>with poor transportation, no public education, and little economic opportunity, thousands of North Carolinians left the state each year seeking a brighter future elsewhere.</a:t>
            </a:r>
            <a:endParaRPr lang="en-US" sz="2600" dirty="0"/>
          </a:p>
        </p:txBody>
      </p:sp>
      <p:pic>
        <p:nvPicPr>
          <p:cNvPr id="2050" name="Picture 2" descr="Image result for rip van win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10" y="1978868"/>
            <a:ext cx="3675446" cy="47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North Carolina’s Education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12191999" cy="484632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The State of North Carolina had no system of Public Education in the 1800’s.</a:t>
            </a:r>
          </a:p>
          <a:p>
            <a:endParaRPr lang="en-US" sz="3100" dirty="0" smtClean="0"/>
          </a:p>
          <a:p>
            <a:r>
              <a:rPr lang="en-US" sz="3100" dirty="0"/>
              <a:t>Academies were the only form of schooling. </a:t>
            </a:r>
          </a:p>
          <a:p>
            <a:pPr lvl="1"/>
            <a:r>
              <a:rPr lang="en-US" sz="3100" dirty="0"/>
              <a:t>They depended on local funding and tuition.</a:t>
            </a:r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3100" dirty="0" smtClean="0"/>
              <a:t>As a result:</a:t>
            </a:r>
          </a:p>
          <a:p>
            <a:pPr lvl="1"/>
            <a:r>
              <a:rPr lang="en-US" sz="3100" dirty="0" smtClean="0"/>
              <a:t>Many could not read or write</a:t>
            </a:r>
          </a:p>
          <a:p>
            <a:pPr lvl="1"/>
            <a:r>
              <a:rPr lang="en-US" sz="3100" dirty="0" smtClean="0"/>
              <a:t>Most worked in the Agricultural Region performing manual labor.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 algn="ctr"/>
            <a:r>
              <a:rPr lang="en-US" sz="3000" b="1" dirty="0" smtClean="0">
                <a:solidFill>
                  <a:srgbClr val="00B0F0"/>
                </a:solidFill>
              </a:rPr>
              <a:t>SHOULD PEOPLE HAVE TO PAY FOR EDUCATION OR SHOULD THEIR BE FREE PUBLIC EDUCATION?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782" y="2561240"/>
            <a:ext cx="23812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707007" cy="70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-180975"/>
            <a:ext cx="95250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222322"/>
            <a:ext cx="8781392" cy="66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&amp; After</a:t>
            </a:r>
            <a:endParaRPr lang="en-US" dirty="0"/>
          </a:p>
        </p:txBody>
      </p:sp>
      <p:pic>
        <p:nvPicPr>
          <p:cNvPr id="1028" name="Picture 4" descr="Image result for cotton before and after 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49" y="2011526"/>
            <a:ext cx="9669750" cy="42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7737" y="6258909"/>
            <a:ext cx="881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www.youtube.com/watch?v=A6wPxAp-1Jc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2413" y="6243142"/>
            <a:ext cx="564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www.youtube.com/watch?v=6eT4bNxkv-c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Carolina’s Land and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92936"/>
            <a:ext cx="6094958" cy="506506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Our economy was dependent on Agriculture </a:t>
            </a:r>
            <a:r>
              <a:rPr lang="en-US" sz="2600" dirty="0"/>
              <a:t>(</a:t>
            </a:r>
            <a:r>
              <a:rPr lang="en-US" sz="2600" dirty="0" smtClean="0"/>
              <a:t>Cotton)</a:t>
            </a:r>
          </a:p>
          <a:p>
            <a:endParaRPr lang="en-US" sz="2600" dirty="0"/>
          </a:p>
          <a:p>
            <a:r>
              <a:rPr lang="en-US" sz="2600" dirty="0" smtClean="0"/>
              <a:t>The invention of the Cotton Gin by Eli Whitney greater increased this. </a:t>
            </a:r>
          </a:p>
          <a:p>
            <a:endParaRPr lang="en-US" sz="2600" dirty="0"/>
          </a:p>
          <a:p>
            <a:r>
              <a:rPr lang="en-US" sz="2600" dirty="0" smtClean="0"/>
              <a:t>More farmland was needed</a:t>
            </a:r>
            <a:endParaRPr lang="en-US" sz="2600" dirty="0"/>
          </a:p>
          <a:p>
            <a:r>
              <a:rPr lang="en-US" sz="2600" dirty="0" smtClean="0"/>
              <a:t>Manufacturing declines as cotton booms and NC becomes a one crop state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2576085"/>
            <a:ext cx="55816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1128</TotalTime>
  <Words>636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Unit 7   The Progression of North Carolina  1800-1860</vt:lpstr>
      <vt:lpstr>Rip Van Winkle State</vt:lpstr>
      <vt:lpstr>Rip Van Winkle State</vt:lpstr>
      <vt:lpstr>North Carolina’s Education Crisis</vt:lpstr>
      <vt:lpstr>PowerPoint Presentation</vt:lpstr>
      <vt:lpstr>PowerPoint Presentation</vt:lpstr>
      <vt:lpstr>PowerPoint Presentation</vt:lpstr>
      <vt:lpstr>Before &amp; After</vt:lpstr>
      <vt:lpstr>North Carolina’s Land and Economy</vt:lpstr>
      <vt:lpstr>Crop rotation (or lack of it)</vt:lpstr>
      <vt:lpstr>Indian Removal Act</vt:lpstr>
      <vt:lpstr>PowerPoint Presentation</vt:lpstr>
      <vt:lpstr>Education Reform</vt:lpstr>
      <vt:lpstr>Politics in North Carolina</vt:lpstr>
      <vt:lpstr>Changes in North Carolina</vt:lpstr>
      <vt:lpstr>Result of Reforms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 The Progression of North Carolina</dc:title>
  <dc:creator>Mehall, Dennis J.</dc:creator>
  <cp:lastModifiedBy>Howard, Joshua B.</cp:lastModifiedBy>
  <cp:revision>25</cp:revision>
  <dcterms:created xsi:type="dcterms:W3CDTF">2015-11-18T14:14:32Z</dcterms:created>
  <dcterms:modified xsi:type="dcterms:W3CDTF">2016-11-21T15:58:11Z</dcterms:modified>
</cp:coreProperties>
</file>