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Westward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Oregon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Thousands of Americans had moved into the Oregon Territory, which they shared with Britain.</a:t>
            </a:r>
          </a:p>
          <a:p>
            <a:endParaRPr lang="en-US" dirty="0"/>
          </a:p>
          <a:p>
            <a:r>
              <a:rPr lang="en-US" dirty="0" smtClean="0"/>
              <a:t>President James K. Polk wanted to take over the territory.</a:t>
            </a:r>
          </a:p>
          <a:p>
            <a:pPr lvl="1"/>
            <a:r>
              <a:rPr lang="en-US" dirty="0" smtClean="0"/>
              <a:t>“Fifty-four forty or fight!”</a:t>
            </a:r>
          </a:p>
          <a:p>
            <a:pPr lvl="1"/>
            <a:endParaRPr lang="en-US" dirty="0"/>
          </a:p>
          <a:p>
            <a:r>
              <a:rPr lang="en-US" dirty="0" smtClean="0"/>
              <a:t>The U.S. and Britain agreed to split the territory at the 49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  <a:endParaRPr lang="en-US" dirty="0"/>
          </a:p>
        </p:txBody>
      </p:sp>
      <p:pic>
        <p:nvPicPr>
          <p:cNvPr id="3074" name="Picture 2" descr="http://www.classzone.com/cz/books/amer_hist_survey/resources/htmls/chapter_maps/ah13_oregonterritor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2" y="2088319"/>
            <a:ext cx="598868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http://upload.wikimedia.org/wikipedia/commons/c/c4/United-states-territorial-acquistions-midcentu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293" y="0"/>
            <a:ext cx="10281138" cy="686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707" y="0"/>
            <a:ext cx="2485293" cy="685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everything you see in this picture.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what is happening in the picture.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think this picture represents? What led you to that hypothesis?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41" y="-198058"/>
            <a:ext cx="9927770" cy="74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173403" cy="4769681"/>
          </a:xfrm>
        </p:spPr>
        <p:txBody>
          <a:bodyPr/>
          <a:lstStyle/>
          <a:p>
            <a:r>
              <a:rPr lang="en-US" altLang="en-US" dirty="0"/>
              <a:t>The belief that it was America’s mission to expand from ocean to ocean, spreading democracy and </a:t>
            </a:r>
            <a:r>
              <a:rPr lang="en-US" altLang="en-US" dirty="0" smtClean="0"/>
              <a:t>freedom.</a:t>
            </a:r>
          </a:p>
          <a:p>
            <a:endParaRPr lang="en-US" altLang="en-US" dirty="0"/>
          </a:p>
          <a:p>
            <a:r>
              <a:rPr lang="en-US" altLang="en-US" dirty="0"/>
              <a:t>Americans believed it was their God-given duty to conquer the Western territories and unify the </a:t>
            </a:r>
            <a:r>
              <a:rPr lang="en-US" altLang="en-US" dirty="0" smtClean="0"/>
              <a:t>Nation.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nifest des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4" y="1935921"/>
            <a:ext cx="6101325" cy="45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President Andrew Jackson signs the Indian Removal Act which required all Native Americans to relocate west of the Mississippi River.</a:t>
            </a:r>
          </a:p>
          <a:p>
            <a:endParaRPr lang="en-US" dirty="0"/>
          </a:p>
          <a:p>
            <a:r>
              <a:rPr lang="en-US" dirty="0" smtClean="0"/>
              <a:t>Thousands of Cherokees were forcefully removed from their homes and forced to walk from Georgia to Oklahoma.</a:t>
            </a:r>
          </a:p>
          <a:p>
            <a:endParaRPr lang="en-US" dirty="0"/>
          </a:p>
          <a:p>
            <a:r>
              <a:rPr lang="en-US" dirty="0" smtClean="0"/>
              <a:t>1/4 of the natives died.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39" y="2133598"/>
            <a:ext cx="6381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Land purchased from France in 1803 by Thomas Jefferson for $15 Million.</a:t>
            </a:r>
          </a:p>
          <a:p>
            <a:endParaRPr lang="en-US" dirty="0"/>
          </a:p>
          <a:p>
            <a:r>
              <a:rPr lang="en-US" dirty="0" smtClean="0"/>
              <a:t>Doubled the size of the U.S. and gave the U.S control of the Mississippi River.</a:t>
            </a:r>
          </a:p>
          <a:p>
            <a:endParaRPr lang="en-US" dirty="0"/>
          </a:p>
          <a:p>
            <a:r>
              <a:rPr lang="en-US" dirty="0" smtClean="0"/>
              <a:t>Lewis and Clark were sent to explore this new land.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1776185"/>
            <a:ext cx="5486400" cy="47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In 1817, General Andrew Jackson fought with the Seminoles into Florida against the presidents orders.</a:t>
            </a:r>
          </a:p>
          <a:p>
            <a:endParaRPr lang="en-US" dirty="0"/>
          </a:p>
          <a:p>
            <a:r>
              <a:rPr lang="en-US" dirty="0" smtClean="0"/>
              <a:t>Demanded that </a:t>
            </a:r>
            <a:r>
              <a:rPr lang="en-US" dirty="0"/>
              <a:t>S</a:t>
            </a:r>
            <a:r>
              <a:rPr lang="en-US" dirty="0" smtClean="0"/>
              <a:t>pain give the land to the U.S.</a:t>
            </a:r>
          </a:p>
          <a:p>
            <a:endParaRPr lang="en-US" dirty="0"/>
          </a:p>
          <a:p>
            <a:r>
              <a:rPr lang="en-US" dirty="0" smtClean="0"/>
              <a:t>They sign the Adams-</a:t>
            </a:r>
            <a:r>
              <a:rPr lang="en-US" dirty="0" err="1" smtClean="0"/>
              <a:t>Onis</a:t>
            </a:r>
            <a:r>
              <a:rPr lang="en-US" dirty="0" smtClean="0"/>
              <a:t> Treaty which gave Florida to the U.S.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mrvanduyne.com/youngnation/monroe/flo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093" y="1758462"/>
            <a:ext cx="4429369" cy="4662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8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Annexation of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69143"/>
            <a:ext cx="6172200" cy="5188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Mexican government agreed to allow American settlers to move into Texas as long as they followed Mexican laws.</a:t>
            </a:r>
          </a:p>
          <a:p>
            <a:endParaRPr lang="en-US" dirty="0"/>
          </a:p>
          <a:p>
            <a:r>
              <a:rPr lang="en-US" dirty="0" smtClean="0"/>
              <a:t>Soon, American settlers swarmed into Texas and outnumbered Mexicans 6:1.</a:t>
            </a:r>
          </a:p>
          <a:p>
            <a:endParaRPr lang="en-US" dirty="0"/>
          </a:p>
          <a:p>
            <a:r>
              <a:rPr lang="en-US" dirty="0" smtClean="0"/>
              <a:t>Tensions began to rise and many settlers demanded independence from Mexico.</a:t>
            </a:r>
          </a:p>
          <a:p>
            <a:endParaRPr lang="en-US" dirty="0" smtClean="0"/>
          </a:p>
          <a:p>
            <a:r>
              <a:rPr lang="en-US" dirty="0" smtClean="0"/>
              <a:t>Many Texans are killed by Mexican soldiers at the Battle of the Alamo.</a:t>
            </a:r>
          </a:p>
          <a:p>
            <a:pPr lvl="1"/>
            <a:r>
              <a:rPr lang="en-US" dirty="0" smtClean="0"/>
              <a:t>Texas gains independence soon after.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ww.sonofthesouth.net/texas/pictures/alamo_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0" y="2200273"/>
            <a:ext cx="564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Texas is admitted as a slave state in 1845.</a:t>
            </a:r>
          </a:p>
          <a:p>
            <a:pPr lvl="1"/>
            <a:r>
              <a:rPr lang="en-US" dirty="0" smtClean="0"/>
              <a:t>Mexico still claimed </a:t>
            </a:r>
            <a:r>
              <a:rPr lang="en-US" smtClean="0"/>
              <a:t>Texas as </a:t>
            </a:r>
            <a:r>
              <a:rPr lang="en-US" dirty="0" smtClean="0"/>
              <a:t>its own.</a:t>
            </a:r>
          </a:p>
          <a:p>
            <a:pPr lvl="1"/>
            <a:endParaRPr lang="en-US" dirty="0"/>
          </a:p>
          <a:p>
            <a:r>
              <a:rPr lang="en-US" dirty="0" smtClean="0"/>
              <a:t>War is declared  in 1846 and the war lasts until 1848.</a:t>
            </a:r>
          </a:p>
          <a:p>
            <a:endParaRPr lang="en-US" dirty="0"/>
          </a:p>
          <a:p>
            <a:r>
              <a:rPr lang="en-US" dirty="0" smtClean="0"/>
              <a:t>The treat of Guadalupe-Hidalgo ends the war.</a:t>
            </a:r>
          </a:p>
          <a:p>
            <a:pPr lvl="1"/>
            <a:r>
              <a:rPr lang="en-US" dirty="0" smtClean="0"/>
              <a:t>Texas is recognized as part of the U.S.</a:t>
            </a:r>
          </a:p>
          <a:p>
            <a:pPr lvl="1"/>
            <a:r>
              <a:rPr lang="en-US" dirty="0" smtClean="0"/>
              <a:t>U.S. gains the Mexican Cession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homaslegion.net/sitebuildercontent/sitebuilderpictures/mexicancessionmapwhite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59" y="2088319"/>
            <a:ext cx="6061759" cy="38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Oregon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Trail used by settlers who wanted to migrate west.</a:t>
            </a:r>
          </a:p>
          <a:p>
            <a:endParaRPr lang="en-US" dirty="0" smtClean="0"/>
          </a:p>
          <a:p>
            <a:r>
              <a:rPr lang="en-US" dirty="0" smtClean="0"/>
              <a:t>Ran from Independence Missouri to the Oregon Territory.</a:t>
            </a:r>
          </a:p>
          <a:p>
            <a:pPr lvl="1"/>
            <a:r>
              <a:rPr lang="en-US" dirty="0" smtClean="0"/>
              <a:t>Claimed by Britain and the U.S.</a:t>
            </a:r>
          </a:p>
          <a:p>
            <a:endParaRPr lang="en-US" dirty="0" smtClean="0"/>
          </a:p>
          <a:p>
            <a:r>
              <a:rPr lang="en-US" dirty="0" smtClean="0"/>
              <a:t>Life on the Oregon Trail was very difficult.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http://files.tested.com/photos/2013/07/31/51653-oregon_tr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05" y="2375145"/>
            <a:ext cx="6016695" cy="338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3613</TotalTime>
  <Words>420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Westward Expansion</vt:lpstr>
      <vt:lpstr>PowerPoint Presentation</vt:lpstr>
      <vt:lpstr>Manifest Destiny</vt:lpstr>
      <vt:lpstr>Trail of Tears</vt:lpstr>
      <vt:lpstr>The Louisiana Purchase</vt:lpstr>
      <vt:lpstr>Florida</vt:lpstr>
      <vt:lpstr>The Annexation of Texas</vt:lpstr>
      <vt:lpstr>War with Mexico</vt:lpstr>
      <vt:lpstr>The Oregon Trail</vt:lpstr>
      <vt:lpstr>The Oregon Territory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Westward Expansion</dc:title>
  <dc:creator>McKenna, Kevin</dc:creator>
  <cp:lastModifiedBy>Howard, Joshua B.</cp:lastModifiedBy>
  <cp:revision>74</cp:revision>
  <dcterms:created xsi:type="dcterms:W3CDTF">2014-12-03T16:38:05Z</dcterms:created>
  <dcterms:modified xsi:type="dcterms:W3CDTF">2015-12-02T20:54:56Z</dcterms:modified>
</cp:coreProperties>
</file>